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3"/>
  </p:notesMasterIdLst>
  <p:sldIdLst>
    <p:sldId id="469" r:id="rId3"/>
    <p:sldId id="802" r:id="rId4"/>
    <p:sldId id="462" r:id="rId5"/>
    <p:sldId id="463" r:id="rId6"/>
    <p:sldId id="502" r:id="rId7"/>
    <p:sldId id="432" r:id="rId8"/>
    <p:sldId id="800" r:id="rId9"/>
    <p:sldId id="514" r:id="rId10"/>
    <p:sldId id="515" r:id="rId11"/>
    <p:sldId id="516" r:id="rId12"/>
    <p:sldId id="517" r:id="rId13"/>
    <p:sldId id="519" r:id="rId14"/>
    <p:sldId id="520" r:id="rId15"/>
    <p:sldId id="518" r:id="rId16"/>
    <p:sldId id="801" r:id="rId17"/>
    <p:sldId id="256" r:id="rId18"/>
    <p:sldId id="257" r:id="rId19"/>
    <p:sldId id="258" r:id="rId20"/>
    <p:sldId id="259" r:id="rId21"/>
    <p:sldId id="511" r:id="rId22"/>
    <p:sldId id="512" r:id="rId23"/>
    <p:sldId id="513" r:id="rId24"/>
    <p:sldId id="354" r:id="rId25"/>
    <p:sldId id="356" r:id="rId26"/>
    <p:sldId id="355" r:id="rId27"/>
    <p:sldId id="442" r:id="rId28"/>
    <p:sldId id="744" r:id="rId29"/>
    <p:sldId id="504" r:id="rId30"/>
    <p:sldId id="444" r:id="rId31"/>
    <p:sldId id="509" r:id="rId32"/>
    <p:sldId id="413" r:id="rId33"/>
    <p:sldId id="414" r:id="rId34"/>
    <p:sldId id="743" r:id="rId35"/>
    <p:sldId id="352" r:id="rId36"/>
    <p:sldId id="435" r:id="rId37"/>
    <p:sldId id="445" r:id="rId38"/>
    <p:sldId id="450" r:id="rId39"/>
    <p:sldId id="451" r:id="rId40"/>
    <p:sldId id="472" r:id="rId41"/>
    <p:sldId id="473" r:id="rId42"/>
    <p:sldId id="474" r:id="rId43"/>
    <p:sldId id="476" r:id="rId44"/>
    <p:sldId id="477" r:id="rId45"/>
    <p:sldId id="745" r:id="rId46"/>
    <p:sldId id="353" r:id="rId47"/>
    <p:sldId id="364" r:id="rId48"/>
    <p:sldId id="381" r:id="rId49"/>
    <p:sldId id="439" r:id="rId50"/>
    <p:sldId id="434" r:id="rId51"/>
    <p:sldId id="441" r:id="rId52"/>
    <p:sldId id="640" r:id="rId53"/>
    <p:sldId id="453" r:id="rId54"/>
    <p:sldId id="455" r:id="rId55"/>
    <p:sldId id="521" r:id="rId56"/>
    <p:sldId id="803" r:id="rId57"/>
    <p:sldId id="507" r:id="rId58"/>
    <p:sldId id="508" r:id="rId59"/>
    <p:sldId id="454" r:id="rId60"/>
    <p:sldId id="503" r:id="rId61"/>
    <p:sldId id="396" r:id="rId62"/>
    <p:sldId id="501" r:id="rId63"/>
    <p:sldId id="641" r:id="rId64"/>
    <p:sldId id="452" r:id="rId65"/>
    <p:sldId id="419" r:id="rId66"/>
    <p:sldId id="398" r:id="rId67"/>
    <p:sldId id="464" r:id="rId68"/>
    <p:sldId id="415" r:id="rId69"/>
    <p:sldId id="416" r:id="rId70"/>
    <p:sldId id="417" r:id="rId71"/>
    <p:sldId id="437" r:id="rId72"/>
    <p:sldId id="438" r:id="rId73"/>
    <p:sldId id="418" r:id="rId74"/>
    <p:sldId id="440" r:id="rId75"/>
    <p:sldId id="458" r:id="rId76"/>
    <p:sldId id="478" r:id="rId77"/>
    <p:sldId id="479" r:id="rId78"/>
    <p:sldId id="480" r:id="rId79"/>
    <p:sldId id="481" r:id="rId80"/>
    <p:sldId id="457" r:id="rId81"/>
    <p:sldId id="459" r:id="rId82"/>
    <p:sldId id="505" r:id="rId83"/>
    <p:sldId id="506" r:id="rId84"/>
    <p:sldId id="636" r:id="rId85"/>
    <p:sldId id="726" r:id="rId86"/>
    <p:sldId id="741" r:id="rId87"/>
    <p:sldId id="799" r:id="rId88"/>
    <p:sldId id="412" r:id="rId89"/>
    <p:sldId id="510" r:id="rId90"/>
    <p:sldId id="471" r:id="rId91"/>
    <p:sldId id="637" r:id="rId92"/>
    <p:sldId id="638" r:id="rId93"/>
    <p:sldId id="486" r:id="rId94"/>
    <p:sldId id="341" r:id="rId95"/>
    <p:sldId id="397" r:id="rId96"/>
    <p:sldId id="401" r:id="rId97"/>
    <p:sldId id="402" r:id="rId98"/>
    <p:sldId id="403" r:id="rId99"/>
    <p:sldId id="407" r:id="rId100"/>
    <p:sldId id="404" r:id="rId101"/>
    <p:sldId id="405" r:id="rId102"/>
    <p:sldId id="406" r:id="rId103"/>
    <p:sldId id="421" r:id="rId104"/>
    <p:sldId id="280" r:id="rId105"/>
    <p:sldId id="487" r:id="rId106"/>
    <p:sldId id="281" r:id="rId107"/>
    <p:sldId id="420" r:id="rId108"/>
    <p:sldId id="456" r:id="rId109"/>
    <p:sldId id="496" r:id="rId110"/>
    <p:sldId id="488" r:id="rId111"/>
    <p:sldId id="489" r:id="rId112"/>
    <p:sldId id="490" r:id="rId113"/>
    <p:sldId id="491" r:id="rId114"/>
    <p:sldId id="492" r:id="rId115"/>
    <p:sldId id="493" r:id="rId116"/>
    <p:sldId id="494" r:id="rId117"/>
    <p:sldId id="495" r:id="rId118"/>
    <p:sldId id="497" r:id="rId119"/>
    <p:sldId id="498" r:id="rId120"/>
    <p:sldId id="499" r:id="rId121"/>
    <p:sldId id="500" r:id="rId122"/>
    <p:sldId id="282" r:id="rId123"/>
    <p:sldId id="283" r:id="rId124"/>
    <p:sldId id="448" r:id="rId125"/>
    <p:sldId id="342" r:id="rId126"/>
    <p:sldId id="350" r:id="rId127"/>
    <p:sldId id="344" r:id="rId128"/>
    <p:sldId id="351" r:id="rId129"/>
    <p:sldId id="410" r:id="rId130"/>
    <p:sldId id="411" r:id="rId131"/>
    <p:sldId id="408" r:id="rId132"/>
    <p:sldId id="378" r:id="rId133"/>
    <p:sldId id="394" r:id="rId134"/>
    <p:sldId id="395" r:id="rId135"/>
    <p:sldId id="465" r:id="rId136"/>
    <p:sldId id="466" r:id="rId137"/>
    <p:sldId id="467" r:id="rId138"/>
    <p:sldId id="468" r:id="rId139"/>
    <p:sldId id="379" r:id="rId140"/>
    <p:sldId id="422" r:id="rId141"/>
    <p:sldId id="423" r:id="rId142"/>
    <p:sldId id="424" r:id="rId143"/>
    <p:sldId id="425" r:id="rId144"/>
    <p:sldId id="372" r:id="rId145"/>
    <p:sldId id="426" r:id="rId146"/>
    <p:sldId id="374" r:id="rId147"/>
    <p:sldId id="375" r:id="rId148"/>
    <p:sldId id="376" r:id="rId149"/>
    <p:sldId id="485" r:id="rId150"/>
    <p:sldId id="427" r:id="rId151"/>
    <p:sldId id="428" r:id="rId152"/>
    <p:sldId id="429" r:id="rId153"/>
    <p:sldId id="430" r:id="rId154"/>
    <p:sldId id="431" r:id="rId155"/>
    <p:sldId id="377" r:id="rId156"/>
    <p:sldId id="264" r:id="rId157"/>
    <p:sldId id="265" r:id="rId158"/>
    <p:sldId id="359" r:id="rId159"/>
    <p:sldId id="361" r:id="rId160"/>
    <p:sldId id="484" r:id="rId161"/>
    <p:sldId id="483" r:id="rId162"/>
    <p:sldId id="746" r:id="rId163"/>
    <p:sldId id="363" r:id="rId164"/>
    <p:sldId id="267" r:id="rId165"/>
    <p:sldId id="269" r:id="rId166"/>
    <p:sldId id="270" r:id="rId167"/>
    <p:sldId id="271" r:id="rId168"/>
    <p:sldId id="272" r:id="rId169"/>
    <p:sldId id="273" r:id="rId170"/>
    <p:sldId id="275" r:id="rId171"/>
    <p:sldId id="433" r:id="rId172"/>
  </p:sldIdLst>
  <p:sldSz cx="10080625" cy="7559675"/>
  <p:notesSz cx="7559675" cy="10691813"/>
  <p:defaultTextStyle>
    <a:defPPr>
      <a:defRPr lang="en-GB"/>
    </a:defPPr>
    <a:lvl1pPr algn="l" defTabSz="447675" rtl="0" eaLnBrk="0" fontAlgn="base" hangingPunct="0">
      <a:spcBef>
        <a:spcPct val="0"/>
      </a:spcBef>
      <a:spcAft>
        <a:spcPct val="0"/>
      </a:spcAft>
      <a:defRPr sz="2400" kern="1200">
        <a:solidFill>
          <a:schemeClr val="bg1"/>
        </a:solidFill>
        <a:latin typeface="Times New Roman" panose="02020603050405020304" pitchFamily="18" charset="0"/>
        <a:ea typeface="新細明體" panose="02020500000000000000" pitchFamily="18" charset="-120"/>
        <a:cs typeface="+mn-cs"/>
      </a:defRPr>
    </a:lvl1pPr>
    <a:lvl2pPr marL="455613" indent="1588" algn="l" defTabSz="447675" rtl="0" eaLnBrk="0" fontAlgn="base" hangingPunct="0">
      <a:spcBef>
        <a:spcPct val="0"/>
      </a:spcBef>
      <a:spcAft>
        <a:spcPct val="0"/>
      </a:spcAft>
      <a:defRPr sz="2400" kern="1200">
        <a:solidFill>
          <a:schemeClr val="bg1"/>
        </a:solidFill>
        <a:latin typeface="Times New Roman" panose="02020603050405020304" pitchFamily="18" charset="0"/>
        <a:ea typeface="新細明體" panose="02020500000000000000" pitchFamily="18" charset="-120"/>
        <a:cs typeface="+mn-cs"/>
      </a:defRPr>
    </a:lvl2pPr>
    <a:lvl3pPr marL="912813" indent="1588" algn="l" defTabSz="447675" rtl="0" eaLnBrk="0" fontAlgn="base" hangingPunct="0">
      <a:spcBef>
        <a:spcPct val="0"/>
      </a:spcBef>
      <a:spcAft>
        <a:spcPct val="0"/>
      </a:spcAft>
      <a:defRPr sz="2400" kern="1200">
        <a:solidFill>
          <a:schemeClr val="bg1"/>
        </a:solidFill>
        <a:latin typeface="Times New Roman" panose="02020603050405020304" pitchFamily="18" charset="0"/>
        <a:ea typeface="新細明體" panose="02020500000000000000" pitchFamily="18" charset="-120"/>
        <a:cs typeface="+mn-cs"/>
      </a:defRPr>
    </a:lvl3pPr>
    <a:lvl4pPr marL="1370013" indent="1588" algn="l" defTabSz="447675" rtl="0" eaLnBrk="0" fontAlgn="base" hangingPunct="0">
      <a:spcBef>
        <a:spcPct val="0"/>
      </a:spcBef>
      <a:spcAft>
        <a:spcPct val="0"/>
      </a:spcAft>
      <a:defRPr sz="2400" kern="1200">
        <a:solidFill>
          <a:schemeClr val="bg1"/>
        </a:solidFill>
        <a:latin typeface="Times New Roman" panose="02020603050405020304" pitchFamily="18" charset="0"/>
        <a:ea typeface="新細明體" panose="02020500000000000000" pitchFamily="18" charset="-120"/>
        <a:cs typeface="+mn-cs"/>
      </a:defRPr>
    </a:lvl4pPr>
    <a:lvl5pPr marL="1827213" indent="1588" algn="l" defTabSz="447675" rtl="0" eaLnBrk="0" fontAlgn="base" hangingPunct="0">
      <a:spcBef>
        <a:spcPct val="0"/>
      </a:spcBef>
      <a:spcAft>
        <a:spcPct val="0"/>
      </a:spcAft>
      <a:defRPr sz="2400" kern="1200">
        <a:solidFill>
          <a:schemeClr val="bg1"/>
        </a:solidFill>
        <a:latin typeface="Times New Roman" panose="02020603050405020304" pitchFamily="18" charset="0"/>
        <a:ea typeface="新細明體" panose="02020500000000000000" pitchFamily="18" charset="-120"/>
        <a:cs typeface="+mn-cs"/>
      </a:defRPr>
    </a:lvl5pPr>
    <a:lvl6pPr marL="2286000" algn="l" defTabSz="914400" rtl="0" eaLnBrk="1" latinLnBrk="0" hangingPunct="1">
      <a:defRPr sz="2400" kern="1200">
        <a:solidFill>
          <a:schemeClr val="bg1"/>
        </a:solidFill>
        <a:latin typeface="Times New Roman" panose="02020603050405020304" pitchFamily="18" charset="0"/>
        <a:ea typeface="新細明體" panose="02020500000000000000" pitchFamily="18" charset="-120"/>
        <a:cs typeface="+mn-cs"/>
      </a:defRPr>
    </a:lvl6pPr>
    <a:lvl7pPr marL="2743200" algn="l" defTabSz="914400" rtl="0" eaLnBrk="1" latinLnBrk="0" hangingPunct="1">
      <a:defRPr sz="2400" kern="1200">
        <a:solidFill>
          <a:schemeClr val="bg1"/>
        </a:solidFill>
        <a:latin typeface="Times New Roman" panose="02020603050405020304" pitchFamily="18" charset="0"/>
        <a:ea typeface="新細明體" panose="02020500000000000000" pitchFamily="18" charset="-120"/>
        <a:cs typeface="+mn-cs"/>
      </a:defRPr>
    </a:lvl7pPr>
    <a:lvl8pPr marL="3200400" algn="l" defTabSz="914400" rtl="0" eaLnBrk="1" latinLnBrk="0" hangingPunct="1">
      <a:defRPr sz="2400" kern="1200">
        <a:solidFill>
          <a:schemeClr val="bg1"/>
        </a:solidFill>
        <a:latin typeface="Times New Roman" panose="02020603050405020304" pitchFamily="18" charset="0"/>
        <a:ea typeface="新細明體" panose="02020500000000000000" pitchFamily="18" charset="-120"/>
        <a:cs typeface="+mn-cs"/>
      </a:defRPr>
    </a:lvl8pPr>
    <a:lvl9pPr marL="3657600" algn="l" defTabSz="914400" rtl="0" eaLnBrk="1" latinLnBrk="0" hangingPunct="1">
      <a:defRPr sz="2400" kern="1200">
        <a:solidFill>
          <a:schemeClr val="bg1"/>
        </a:solidFill>
        <a:latin typeface="Times New Roman" panose="02020603050405020304" pitchFamily="18"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17" autoAdjust="0"/>
    <p:restoredTop sz="94660"/>
  </p:normalViewPr>
  <p:slideViewPr>
    <p:cSldViewPr>
      <p:cViewPr varScale="1">
        <p:scale>
          <a:sx n="75" d="100"/>
          <a:sy n="75" d="100"/>
        </p:scale>
        <p:origin x="950" y="67"/>
      </p:cViewPr>
      <p:guideLst>
        <p:guide orient="horz" pos="2161"/>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tableStyles" Target="tableStyles.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theme" Target="theme/theme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AutoShape 1"/>
          <p:cNvSpPr>
            <a:spLocks noChangeArrowheads="1"/>
          </p:cNvSpPr>
          <p:nvPr/>
        </p:nvSpPr>
        <p:spPr bwMode="auto">
          <a:xfrm>
            <a:off x="0" y="0"/>
            <a:ext cx="9752013" cy="6670675"/>
          </a:xfrm>
          <a:prstGeom prst="roundRect">
            <a:avLst>
              <a:gd name="adj" fmla="val 23"/>
            </a:avLst>
          </a:prstGeom>
          <a:solidFill>
            <a:srgbClr val="FFFFFF"/>
          </a:solidFill>
          <a:ln>
            <a:noFill/>
          </a:ln>
        </p:spPr>
        <p:txBody>
          <a:bodyPr wrap="none" anchor="ctr"/>
          <a:lstStyle>
            <a:lvl1pPr eaLnBrk="0" hangingPunct="0">
              <a:defRPr sz="2400">
                <a:solidFill>
                  <a:schemeClr val="bg1"/>
                </a:solidFill>
                <a:latin typeface="Times New Roman" panose="02020603050405020304" pitchFamily="18" charset="0"/>
                <a:ea typeface="新細明體" panose="02020500000000000000" pitchFamily="18" charset="-120"/>
              </a:defRPr>
            </a:lvl1pPr>
            <a:lvl2pPr marL="742950" indent="-285750" eaLnBrk="0" hangingPunct="0">
              <a:defRPr sz="2400">
                <a:solidFill>
                  <a:schemeClr val="bg1"/>
                </a:solidFill>
                <a:latin typeface="Times New Roman" panose="02020603050405020304" pitchFamily="18" charset="0"/>
                <a:ea typeface="新細明體" panose="02020500000000000000" pitchFamily="18" charset="-120"/>
              </a:defRPr>
            </a:lvl2pPr>
            <a:lvl3pPr marL="1143000" indent="-228600" eaLnBrk="0" hangingPunct="0">
              <a:defRPr sz="2400">
                <a:solidFill>
                  <a:schemeClr val="bg1"/>
                </a:solidFill>
                <a:latin typeface="Times New Roman" panose="02020603050405020304" pitchFamily="18" charset="0"/>
                <a:ea typeface="新細明體" panose="02020500000000000000" pitchFamily="18" charset="-120"/>
              </a:defRPr>
            </a:lvl3pPr>
            <a:lvl4pPr marL="1600200" indent="-228600" eaLnBrk="0" hangingPunct="0">
              <a:defRPr sz="2400">
                <a:solidFill>
                  <a:schemeClr val="bg1"/>
                </a:solidFill>
                <a:latin typeface="Times New Roman" panose="02020603050405020304" pitchFamily="18" charset="0"/>
                <a:ea typeface="新細明體" panose="02020500000000000000" pitchFamily="18" charset="-120"/>
              </a:defRPr>
            </a:lvl4pPr>
            <a:lvl5pPr marL="2057400" indent="-228600" eaLnBrk="0" hangingPunct="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lnSpc>
                <a:spcPct val="10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lnSpc>
                <a:spcPct val="10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lnSpc>
                <a:spcPct val="10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lnSpc>
                <a:spcPct val="10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defRPr/>
            </a:pPr>
            <a:endParaRPr lang="zh-TW" altLang="en-US"/>
          </a:p>
        </p:txBody>
      </p:sp>
      <p:sp>
        <p:nvSpPr>
          <p:cNvPr id="22531" name="Text Box 2"/>
          <p:cNvSpPr txBox="1">
            <a:spLocks noChangeArrowheads="1"/>
          </p:cNvSpPr>
          <p:nvPr/>
        </p:nvSpPr>
        <p:spPr bwMode="auto">
          <a:xfrm>
            <a:off x="0" y="0"/>
            <a:ext cx="4225925" cy="460375"/>
          </a:xfrm>
          <a:prstGeom prst="rect">
            <a:avLst/>
          </a:prstGeom>
          <a:noFill/>
          <a:ln>
            <a:noFill/>
          </a:ln>
          <a:effectLst/>
        </p:spPr>
        <p:txBody>
          <a:bodyPr wrap="none" anchor="ctr"/>
          <a:lstStyle>
            <a:lvl1pPr eaLnBrk="0" hangingPunct="0">
              <a:defRPr sz="2400">
                <a:solidFill>
                  <a:schemeClr val="bg1"/>
                </a:solidFill>
                <a:latin typeface="Times New Roman" pitchFamily="18" charset="0"/>
                <a:ea typeface="新細明體" pitchFamily="18" charset="-120"/>
              </a:defRPr>
            </a:lvl1pPr>
            <a:lvl2pPr marL="742950" indent="-285750" eaLnBrk="0" hangingPunct="0">
              <a:defRPr sz="2400">
                <a:solidFill>
                  <a:schemeClr val="bg1"/>
                </a:solidFill>
                <a:latin typeface="Times New Roman" pitchFamily="18" charset="0"/>
                <a:ea typeface="新細明體" pitchFamily="18" charset="-120"/>
              </a:defRPr>
            </a:lvl2pPr>
            <a:lvl3pPr marL="1143000" indent="-228600" eaLnBrk="0" hangingPunct="0">
              <a:defRPr sz="2400">
                <a:solidFill>
                  <a:schemeClr val="bg1"/>
                </a:solidFill>
                <a:latin typeface="Times New Roman" pitchFamily="18" charset="0"/>
                <a:ea typeface="新細明體" pitchFamily="18" charset="-120"/>
              </a:defRPr>
            </a:lvl3pPr>
            <a:lvl4pPr marL="1600200" indent="-228600" eaLnBrk="0" hangingPunct="0">
              <a:defRPr sz="2400">
                <a:solidFill>
                  <a:schemeClr val="bg1"/>
                </a:solidFill>
                <a:latin typeface="Times New Roman" pitchFamily="18" charset="0"/>
                <a:ea typeface="新細明體" pitchFamily="18" charset="-120"/>
              </a:defRPr>
            </a:lvl4pPr>
            <a:lvl5pPr marL="2057400" indent="-228600" eaLnBrk="0" hangingPunct="0">
              <a:defRPr sz="2400">
                <a:solidFill>
                  <a:schemeClr val="bg1"/>
                </a:solidFill>
                <a:latin typeface="Times New Roman" pitchFamily="18" charset="0"/>
                <a:ea typeface="新細明體" pitchFamily="18" charset="-120"/>
              </a:defRPr>
            </a:lvl5pPr>
            <a:lvl6pPr marL="25146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6pPr>
            <a:lvl7pPr marL="29718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7pPr>
            <a:lvl8pPr marL="34290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8pPr>
            <a:lvl9pPr marL="38862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9pPr>
          </a:lstStyle>
          <a:p>
            <a:pPr defTabSz="449076" eaLnBrk="1" hangingPunct="1">
              <a:lnSpc>
                <a:spcPct val="103000"/>
              </a:lnSpc>
              <a:buClr>
                <a:srgbClr val="000000"/>
              </a:buClr>
              <a:buSzPct val="100000"/>
              <a:buFont typeface="Times New Roman" panose="02020603050405020304" pitchFamily="18" charset="0"/>
              <a:buNone/>
              <a:defRPr/>
            </a:pPr>
            <a:endParaRPr lang="zh-TW" altLang="en-US"/>
          </a:p>
        </p:txBody>
      </p:sp>
      <p:sp>
        <p:nvSpPr>
          <p:cNvPr id="22532" name="Text Box 3"/>
          <p:cNvSpPr txBox="1">
            <a:spLocks noChangeArrowheads="1"/>
          </p:cNvSpPr>
          <p:nvPr/>
        </p:nvSpPr>
        <p:spPr bwMode="auto">
          <a:xfrm>
            <a:off x="5527675" y="0"/>
            <a:ext cx="4225925" cy="460375"/>
          </a:xfrm>
          <a:prstGeom prst="rect">
            <a:avLst/>
          </a:prstGeom>
          <a:noFill/>
          <a:ln>
            <a:noFill/>
          </a:ln>
          <a:effectLst/>
        </p:spPr>
        <p:txBody>
          <a:bodyPr wrap="none" anchor="ctr"/>
          <a:lstStyle>
            <a:lvl1pPr eaLnBrk="0" hangingPunct="0">
              <a:defRPr sz="2400">
                <a:solidFill>
                  <a:schemeClr val="bg1"/>
                </a:solidFill>
                <a:latin typeface="Times New Roman" pitchFamily="18" charset="0"/>
                <a:ea typeface="新細明體" pitchFamily="18" charset="-120"/>
              </a:defRPr>
            </a:lvl1pPr>
            <a:lvl2pPr marL="742950" indent="-285750" eaLnBrk="0" hangingPunct="0">
              <a:defRPr sz="2400">
                <a:solidFill>
                  <a:schemeClr val="bg1"/>
                </a:solidFill>
                <a:latin typeface="Times New Roman" pitchFamily="18" charset="0"/>
                <a:ea typeface="新細明體" pitchFamily="18" charset="-120"/>
              </a:defRPr>
            </a:lvl2pPr>
            <a:lvl3pPr marL="1143000" indent="-228600" eaLnBrk="0" hangingPunct="0">
              <a:defRPr sz="2400">
                <a:solidFill>
                  <a:schemeClr val="bg1"/>
                </a:solidFill>
                <a:latin typeface="Times New Roman" pitchFamily="18" charset="0"/>
                <a:ea typeface="新細明體" pitchFamily="18" charset="-120"/>
              </a:defRPr>
            </a:lvl3pPr>
            <a:lvl4pPr marL="1600200" indent="-228600" eaLnBrk="0" hangingPunct="0">
              <a:defRPr sz="2400">
                <a:solidFill>
                  <a:schemeClr val="bg1"/>
                </a:solidFill>
                <a:latin typeface="Times New Roman" pitchFamily="18" charset="0"/>
                <a:ea typeface="新細明體" pitchFamily="18" charset="-120"/>
              </a:defRPr>
            </a:lvl4pPr>
            <a:lvl5pPr marL="2057400" indent="-228600" eaLnBrk="0" hangingPunct="0">
              <a:defRPr sz="2400">
                <a:solidFill>
                  <a:schemeClr val="bg1"/>
                </a:solidFill>
                <a:latin typeface="Times New Roman" pitchFamily="18" charset="0"/>
                <a:ea typeface="新細明體" pitchFamily="18" charset="-120"/>
              </a:defRPr>
            </a:lvl5pPr>
            <a:lvl6pPr marL="25146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6pPr>
            <a:lvl7pPr marL="29718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7pPr>
            <a:lvl8pPr marL="34290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8pPr>
            <a:lvl9pPr marL="38862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9pPr>
          </a:lstStyle>
          <a:p>
            <a:pPr defTabSz="449076" eaLnBrk="1" hangingPunct="1">
              <a:lnSpc>
                <a:spcPct val="103000"/>
              </a:lnSpc>
              <a:buClr>
                <a:srgbClr val="000000"/>
              </a:buClr>
              <a:buSzPct val="100000"/>
              <a:buFont typeface="Times New Roman" panose="02020603050405020304" pitchFamily="18" charset="0"/>
              <a:buNone/>
              <a:defRPr/>
            </a:pPr>
            <a:endParaRPr lang="zh-TW" altLang="en-US"/>
          </a:p>
        </p:txBody>
      </p:sp>
      <p:sp>
        <p:nvSpPr>
          <p:cNvPr id="14341" name="Rectangle 4"/>
          <p:cNvSpPr>
            <a:spLocks noGrp="1" noRot="1" noChangeAspect="1" noChangeArrowheads="1"/>
          </p:cNvSpPr>
          <p:nvPr>
            <p:ph type="sldImg"/>
          </p:nvPr>
        </p:nvSpPr>
        <p:spPr bwMode="auto">
          <a:xfrm>
            <a:off x="3209925" y="500063"/>
            <a:ext cx="3332163"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3" name="Rectangle 5"/>
          <p:cNvSpPr>
            <a:spLocks noGrp="1" noChangeArrowheads="1"/>
          </p:cNvSpPr>
          <p:nvPr>
            <p:ph type="body"/>
          </p:nvPr>
        </p:nvSpPr>
        <p:spPr bwMode="auto">
          <a:xfrm>
            <a:off x="1300163" y="3167063"/>
            <a:ext cx="7151687" cy="3000375"/>
          </a:xfrm>
          <a:prstGeom prst="rect">
            <a:avLst/>
          </a:prstGeom>
          <a:noFill/>
          <a:ln>
            <a:noFill/>
          </a:ln>
          <a:effectLst/>
        </p:spPr>
        <p:txBody>
          <a:bodyPr vert="horz" wrap="square" lIns="0" tIns="0" rIns="0" bIns="0" numCol="1" anchor="t" anchorCtr="0" compatLnSpc="1">
            <a:prstTxWarp prst="textNoShape">
              <a:avLst/>
            </a:prstTxWarp>
          </a:bodyPr>
          <a:lstStyle/>
          <a:p>
            <a:pPr lvl="0"/>
            <a:endParaRPr lang="zh-TW" altLang="en-US" noProof="0"/>
          </a:p>
        </p:txBody>
      </p:sp>
      <p:sp>
        <p:nvSpPr>
          <p:cNvPr id="22535" name="Text Box 6"/>
          <p:cNvSpPr txBox="1">
            <a:spLocks noChangeArrowheads="1"/>
          </p:cNvSpPr>
          <p:nvPr/>
        </p:nvSpPr>
        <p:spPr bwMode="auto">
          <a:xfrm>
            <a:off x="0" y="6208713"/>
            <a:ext cx="4225925" cy="460375"/>
          </a:xfrm>
          <a:prstGeom prst="rect">
            <a:avLst/>
          </a:prstGeom>
          <a:noFill/>
          <a:ln>
            <a:noFill/>
          </a:ln>
          <a:effectLst/>
        </p:spPr>
        <p:txBody>
          <a:bodyPr wrap="none" anchor="ctr"/>
          <a:lstStyle>
            <a:lvl1pPr eaLnBrk="0" hangingPunct="0">
              <a:defRPr sz="2400">
                <a:solidFill>
                  <a:schemeClr val="bg1"/>
                </a:solidFill>
                <a:latin typeface="Times New Roman" pitchFamily="18" charset="0"/>
                <a:ea typeface="新細明體" pitchFamily="18" charset="-120"/>
              </a:defRPr>
            </a:lvl1pPr>
            <a:lvl2pPr marL="742950" indent="-285750" eaLnBrk="0" hangingPunct="0">
              <a:defRPr sz="2400">
                <a:solidFill>
                  <a:schemeClr val="bg1"/>
                </a:solidFill>
                <a:latin typeface="Times New Roman" pitchFamily="18" charset="0"/>
                <a:ea typeface="新細明體" pitchFamily="18" charset="-120"/>
              </a:defRPr>
            </a:lvl2pPr>
            <a:lvl3pPr marL="1143000" indent="-228600" eaLnBrk="0" hangingPunct="0">
              <a:defRPr sz="2400">
                <a:solidFill>
                  <a:schemeClr val="bg1"/>
                </a:solidFill>
                <a:latin typeface="Times New Roman" pitchFamily="18" charset="0"/>
                <a:ea typeface="新細明體" pitchFamily="18" charset="-120"/>
              </a:defRPr>
            </a:lvl3pPr>
            <a:lvl4pPr marL="1600200" indent="-228600" eaLnBrk="0" hangingPunct="0">
              <a:defRPr sz="2400">
                <a:solidFill>
                  <a:schemeClr val="bg1"/>
                </a:solidFill>
                <a:latin typeface="Times New Roman" pitchFamily="18" charset="0"/>
                <a:ea typeface="新細明體" pitchFamily="18" charset="-120"/>
              </a:defRPr>
            </a:lvl4pPr>
            <a:lvl5pPr marL="2057400" indent="-228600" eaLnBrk="0" hangingPunct="0">
              <a:defRPr sz="2400">
                <a:solidFill>
                  <a:schemeClr val="bg1"/>
                </a:solidFill>
                <a:latin typeface="Times New Roman" pitchFamily="18" charset="0"/>
                <a:ea typeface="新細明體" pitchFamily="18" charset="-120"/>
              </a:defRPr>
            </a:lvl5pPr>
            <a:lvl6pPr marL="25146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6pPr>
            <a:lvl7pPr marL="29718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7pPr>
            <a:lvl8pPr marL="34290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8pPr>
            <a:lvl9pPr marL="38862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9pPr>
          </a:lstStyle>
          <a:p>
            <a:pPr defTabSz="449076" eaLnBrk="1" hangingPunct="1">
              <a:lnSpc>
                <a:spcPct val="103000"/>
              </a:lnSpc>
              <a:buClr>
                <a:srgbClr val="000000"/>
              </a:buClr>
              <a:buSzPct val="100000"/>
              <a:buFont typeface="Times New Roman" panose="02020603050405020304" pitchFamily="18" charset="0"/>
              <a:buNone/>
              <a:defRPr/>
            </a:pPr>
            <a:endParaRPr lang="zh-TW" altLang="en-US"/>
          </a:p>
        </p:txBody>
      </p:sp>
      <p:sp>
        <p:nvSpPr>
          <p:cNvPr id="2055" name="Text Box 7"/>
          <p:cNvSpPr txBox="1">
            <a:spLocks noChangeArrowheads="1"/>
          </p:cNvSpPr>
          <p:nvPr/>
        </p:nvSpPr>
        <p:spPr bwMode="auto">
          <a:xfrm>
            <a:off x="5527675" y="6335713"/>
            <a:ext cx="4225925" cy="333375"/>
          </a:xfrm>
          <a:prstGeom prst="rect">
            <a:avLst/>
          </a:prstGeom>
          <a:noFill/>
          <a:ln>
            <a:noFill/>
          </a:ln>
          <a:effec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95000"/>
              </a:lnSpc>
              <a:buClr>
                <a:srgbClr val="000000"/>
              </a:buClr>
              <a:buSzPct val="100000"/>
              <a:buFont typeface="Times New Roman" panose="02020603050405020304" pitchFamily="18" charset="0"/>
              <a:buNone/>
            </a:pPr>
            <a:fld id="{4EBC4257-610E-4374-8684-77154208CD11}" type="slidenum">
              <a:rPr lang="zh-TW" altLang="en-GB" sz="1200">
                <a:solidFill>
                  <a:srgbClr val="000000"/>
                </a:solidFill>
              </a:rPr>
              <a:pPr algn="r" eaLnBrk="1" hangingPunct="1">
                <a:lnSpc>
                  <a:spcPct val="95000"/>
                </a:lnSpc>
                <a:buClr>
                  <a:srgbClr val="000000"/>
                </a:buClr>
                <a:buSzPct val="100000"/>
                <a:buFont typeface="Times New Roman" panose="02020603050405020304" pitchFamily="18" charset="0"/>
                <a:buNone/>
              </a:pPr>
              <a:t>‹#›</a:t>
            </a:fld>
            <a:endParaRPr lang="en-GB" altLang="zh-TW" sz="1200">
              <a:solidFill>
                <a:srgbClr val="000000"/>
              </a:solidFill>
            </a:endParaRPr>
          </a:p>
        </p:txBody>
      </p:sp>
    </p:spTree>
  </p:cSld>
  <p:clrMap bg1="lt1" tx1="dk1" bg2="lt2" tx2="dk2" accent1="accent1" accent2="accent2" accent3="accent3" accent4="accent4" accent5="accent5" accent6="accent6" hlink="hlink" folHlink="folHlink"/>
  <p:notesStyle>
    <a:lvl1pPr algn="l" defTabSz="447675"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7675"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7675"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7675"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7675"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5052" algn="l" defTabSz="914021" rtl="0" eaLnBrk="1" latinLnBrk="0" hangingPunct="1">
      <a:defRPr sz="1200" kern="1200">
        <a:solidFill>
          <a:schemeClr val="tx1"/>
        </a:solidFill>
        <a:latin typeface="+mn-lt"/>
        <a:ea typeface="+mn-ea"/>
        <a:cs typeface="+mn-cs"/>
      </a:defRPr>
    </a:lvl6pPr>
    <a:lvl7pPr marL="2742063" algn="l" defTabSz="914021" rtl="0" eaLnBrk="1" latinLnBrk="0" hangingPunct="1">
      <a:defRPr sz="1200" kern="1200">
        <a:solidFill>
          <a:schemeClr val="tx1"/>
        </a:solidFill>
        <a:latin typeface="+mn-lt"/>
        <a:ea typeface="+mn-ea"/>
        <a:cs typeface="+mn-cs"/>
      </a:defRPr>
    </a:lvl7pPr>
    <a:lvl8pPr marL="3199073" algn="l" defTabSz="914021" rtl="0" eaLnBrk="1" latinLnBrk="0" hangingPunct="1">
      <a:defRPr sz="1200" kern="1200">
        <a:solidFill>
          <a:schemeClr val="tx1"/>
        </a:solidFill>
        <a:latin typeface="+mn-lt"/>
        <a:ea typeface="+mn-ea"/>
        <a:cs typeface="+mn-cs"/>
      </a:defRPr>
    </a:lvl8pPr>
    <a:lvl9pPr marL="3656083" algn="l" defTabSz="91402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投影片圖像版面配置區 1"/>
          <p:cNvSpPr>
            <a:spLocks noGrp="1" noRot="1" noChangeAspect="1" noChangeArrowheads="1" noTextEdit="1"/>
          </p:cNvSpPr>
          <p:nvPr>
            <p:ph type="sldImg"/>
          </p:nvPr>
        </p:nvSpPr>
        <p:spPr/>
      </p:sp>
      <p:sp>
        <p:nvSpPr>
          <p:cNvPr id="1638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30723"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32771"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34819"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36867"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38915"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40963"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43011"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647063BB-465B-4C38-9325-6A4C4170A369}" type="slidenum">
              <a:rPr lang="en-US" altLang="zh-TW"/>
              <a:pPr/>
              <a:t>39</a:t>
            </a:fld>
            <a:endParaRPr lang="en-US" altLang="zh-TW"/>
          </a:p>
        </p:txBody>
      </p:sp>
      <p:sp>
        <p:nvSpPr>
          <p:cNvPr id="61443"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966DFD2D-27EA-4737-8D3B-3BB62922ED1D}" type="slidenum">
              <a:rPr lang="en-US" altLang="zh-TW"/>
              <a:pPr/>
              <a:t>40</a:t>
            </a:fld>
            <a:endParaRPr lang="en-US" altLang="zh-TW"/>
          </a:p>
        </p:txBody>
      </p:sp>
      <p:sp>
        <p:nvSpPr>
          <p:cNvPr id="63491"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D566492B-06AD-45D9-A99D-343F989C69AA}" type="slidenum">
              <a:rPr lang="en-US" altLang="zh-TW"/>
              <a:pPr/>
              <a:t>41</a:t>
            </a:fld>
            <a:endParaRPr lang="en-US" altLang="zh-TW"/>
          </a:p>
        </p:txBody>
      </p:sp>
      <p:sp>
        <p:nvSpPr>
          <p:cNvPr id="65539"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5DDEEE9C-8636-4955-8D35-CACCFF13EA4C}" type="slidenum">
              <a:rPr lang="en-US" altLang="zh-TW"/>
              <a:pPr/>
              <a:t>42</a:t>
            </a:fld>
            <a:endParaRPr lang="en-US" altLang="zh-TW"/>
          </a:p>
        </p:txBody>
      </p:sp>
      <p:sp>
        <p:nvSpPr>
          <p:cNvPr id="67587"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lstStyle/>
          <a:p>
            <a:pPr>
              <a:defRPr/>
            </a:pPr>
            <a:endParaRPr lang="en-US" altLang="zh-TW" sz="281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48400FAB-28C0-4A8B-9615-A0F31DDA3FA3}" type="slidenum">
              <a:rPr lang="en-US" altLang="zh-TW"/>
              <a:pPr/>
              <a:t>43</a:t>
            </a:fld>
            <a:endParaRPr lang="en-US" altLang="zh-TW"/>
          </a:p>
        </p:txBody>
      </p:sp>
      <p:sp>
        <p:nvSpPr>
          <p:cNvPr id="69635"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lstStyle/>
          <a:p>
            <a:pPr>
              <a:defRPr/>
            </a:pPr>
            <a:endParaRPr lang="en-US" altLang="zh-TW" sz="281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圖像版面配置區 1"/>
          <p:cNvSpPr>
            <a:spLocks noGrp="1" noRot="1" noChangeAspect="1" noChangeArrowheads="1" noTextEdit="1"/>
          </p:cNvSpPr>
          <p:nvPr>
            <p:ph type="sldImg"/>
          </p:nvPr>
        </p:nvSpPr>
        <p:spPr/>
      </p:sp>
      <p:sp>
        <p:nvSpPr>
          <p:cNvPr id="9113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https://www.youtube.com/playlist?list=PLxl8TYwVSMhkwQ4yppkV7QNQ1TP-S5sO1</a:t>
            </a:r>
            <a:endParaRPr lang="zh-TW"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B02B6393-1C23-4987-8A5B-40886E21672F}" type="slidenum">
              <a:rPr lang="en-US" altLang="zh-TW"/>
              <a:pPr/>
              <a:t>75</a:t>
            </a:fld>
            <a:endParaRPr lang="en-US" altLang="zh-TW"/>
          </a:p>
        </p:txBody>
      </p:sp>
      <p:sp>
        <p:nvSpPr>
          <p:cNvPr id="103427"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lstStyle/>
          <a:p>
            <a:pPr>
              <a:defRPr/>
            </a:pPr>
            <a:endParaRPr lang="en-US" altLang="zh-TW" sz="281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CA6FD82C-4196-494C-8D41-C2D69A72C8B1}" type="slidenum">
              <a:rPr lang="en-US" altLang="zh-TW"/>
              <a:pPr/>
              <a:t>76</a:t>
            </a:fld>
            <a:endParaRPr lang="en-US" altLang="zh-TW"/>
          </a:p>
        </p:txBody>
      </p:sp>
      <p:sp>
        <p:nvSpPr>
          <p:cNvPr id="105475"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lstStyle/>
          <a:p>
            <a:pPr>
              <a:defRPr/>
            </a:pPr>
            <a:endParaRPr lang="en-US" altLang="zh-TW" sz="281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DA92F947-4557-4B2A-BCA5-D6F8A57E5140}" type="slidenum">
              <a:rPr lang="en-US" altLang="zh-TW"/>
              <a:pPr/>
              <a:t>77</a:t>
            </a:fld>
            <a:endParaRPr lang="en-US" altLang="zh-TW"/>
          </a:p>
        </p:txBody>
      </p:sp>
      <p:sp>
        <p:nvSpPr>
          <p:cNvPr id="107523"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lstStyle/>
          <a:p>
            <a:pPr>
              <a:defRPr/>
            </a:pPr>
            <a:endParaRPr lang="en-US" altLang="zh-TW" sz="281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投影片編號版面配置區 6"/>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443B6150-FCFF-4804-916F-FA88D35BAE6F}" type="slidenum">
              <a:rPr lang="en-US" altLang="zh-TW"/>
              <a:pPr/>
              <a:t>78</a:t>
            </a:fld>
            <a:endParaRPr lang="en-US" altLang="zh-TW"/>
          </a:p>
        </p:txBody>
      </p:sp>
      <p:sp>
        <p:nvSpPr>
          <p:cNvPr id="109571" name="投影片圖像版面配置區 1"/>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p:cNvSpPr txBox="1">
            <a:spLocks noGrp="1"/>
          </p:cNvSpPr>
          <p:nvPr>
            <p:ph type="body" sz="quarter" idx="1"/>
          </p:nvPr>
        </p:nvSpPr>
        <p:spPr>
          <a:xfrm>
            <a:off x="755650" y="5078413"/>
            <a:ext cx="6048375" cy="4810125"/>
          </a:xfrm>
        </p:spPr>
        <p:txBody>
          <a:bodyPr/>
          <a:lstStyle/>
          <a:p>
            <a:pPr>
              <a:defRPr/>
            </a:pPr>
            <a:endParaRPr lang="en-US" altLang="zh-TW" sz="281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投影片圖像版面配置區 1"/>
          <p:cNvSpPr>
            <a:spLocks noGrp="1" noRot="1" noChangeAspect="1" noChangeArrowheads="1" noTextEdit="1"/>
          </p:cNvSpPr>
          <p:nvPr>
            <p:ph type="sldImg"/>
          </p:nvPr>
        </p:nvSpPr>
        <p:spPr/>
      </p:sp>
      <p:sp>
        <p:nvSpPr>
          <p:cNvPr id="13619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圖像版面配置區 1"/>
          <p:cNvSpPr>
            <a:spLocks noGrp="1" noRot="1" noChangeAspect="1" noChangeArrowheads="1" noTextEdit="1"/>
          </p:cNvSpPr>
          <p:nvPr>
            <p:ph type="sldImg"/>
          </p:nvPr>
        </p:nvSpPr>
        <p:spPr/>
      </p:sp>
      <p:sp>
        <p:nvSpPr>
          <p:cNvPr id="13926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投影片圖像版面配置區 1"/>
          <p:cNvSpPr>
            <a:spLocks noGrp="1" noRot="1" noChangeAspect="1" noChangeArrowheads="1" noTextEdit="1"/>
          </p:cNvSpPr>
          <p:nvPr>
            <p:ph type="sldImg"/>
          </p:nvPr>
        </p:nvSpPr>
        <p:spPr/>
      </p:sp>
      <p:sp>
        <p:nvSpPr>
          <p:cNvPr id="14438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投影片圖像版面配置區 1"/>
          <p:cNvSpPr>
            <a:spLocks noGrp="1" noRot="1" noChangeAspect="1" noChangeArrowheads="1" noTextEdit="1"/>
          </p:cNvSpPr>
          <p:nvPr>
            <p:ph type="sldImg"/>
          </p:nvPr>
        </p:nvSpPr>
        <p:spPr/>
      </p:sp>
      <p:sp>
        <p:nvSpPr>
          <p:cNvPr id="1464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圖像版面配置區 1"/>
          <p:cNvSpPr>
            <a:spLocks noGrp="1" noRot="1" noChangeAspect="1" noChangeArrowheads="1" noTextEdit="1"/>
          </p:cNvSpPr>
          <p:nvPr>
            <p:ph type="sldImg"/>
          </p:nvPr>
        </p:nvSpPr>
        <p:spPr/>
      </p:sp>
      <p:sp>
        <p:nvSpPr>
          <p:cNvPr id="14848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投影片圖像版面配置區 1"/>
          <p:cNvSpPr>
            <a:spLocks noGrp="1" noRot="1" noChangeAspect="1" noChangeArrowheads="1" noTextEdit="1"/>
          </p:cNvSpPr>
          <p:nvPr>
            <p:ph type="sldImg"/>
          </p:nvPr>
        </p:nvSpPr>
        <p:spPr/>
      </p:sp>
      <p:sp>
        <p:nvSpPr>
          <p:cNvPr id="15053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p:cNvSpPr>
            <a:spLocks noGrp="1" noRot="1" noChangeAspect="1" noChangeArrowheads="1" noTextEdit="1"/>
          </p:cNvSpPr>
          <p:nvPr>
            <p:ph type="sldImg"/>
          </p:nvPr>
        </p:nvSpPr>
        <p:spPr/>
      </p:sp>
      <p:sp>
        <p:nvSpPr>
          <p:cNvPr id="1525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p:cNvSpPr>
            <a:spLocks noGrp="1" noRot="1" noChangeAspect="1" noChangeArrowheads="1" noTextEdit="1"/>
          </p:cNvSpPr>
          <p:nvPr>
            <p:ph type="sldImg"/>
          </p:nvPr>
        </p:nvSpPr>
        <p:spPr/>
      </p:sp>
      <p:sp>
        <p:nvSpPr>
          <p:cNvPr id="15462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p:cNvSpPr>
            <a:spLocks noGrp="1" noRot="1" noChangeAspect="1" noChangeArrowheads="1" noTextEdit="1"/>
          </p:cNvSpPr>
          <p:nvPr>
            <p:ph type="sldImg"/>
          </p:nvPr>
        </p:nvSpPr>
        <p:spPr/>
      </p:sp>
      <p:sp>
        <p:nvSpPr>
          <p:cNvPr id="1628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p:cNvSpPr>
            <a:spLocks noGrp="1" noRot="1" noChangeAspect="1" noChangeArrowheads="1" noTextEdit="1"/>
          </p:cNvSpPr>
          <p:nvPr>
            <p:ph type="sldImg"/>
          </p:nvPr>
        </p:nvSpPr>
        <p:spPr/>
      </p:sp>
      <p:sp>
        <p:nvSpPr>
          <p:cNvPr id="16486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投影片圖像版面配置區 1"/>
          <p:cNvSpPr>
            <a:spLocks noGrp="1" noRot="1" noChangeAspect="1" noChangeArrowheads="1" noTextEdit="1"/>
          </p:cNvSpPr>
          <p:nvPr>
            <p:ph type="sldImg"/>
          </p:nvPr>
        </p:nvSpPr>
        <p:spPr/>
      </p:sp>
      <p:sp>
        <p:nvSpPr>
          <p:cNvPr id="16793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投影片圖像版面配置區 1"/>
          <p:cNvSpPr>
            <a:spLocks noGrp="1" noRot="1" noChangeAspect="1" noChangeArrowheads="1" noTextEdit="1"/>
          </p:cNvSpPr>
          <p:nvPr>
            <p:ph type="sldImg"/>
          </p:nvPr>
        </p:nvSpPr>
        <p:spPr/>
      </p:sp>
      <p:sp>
        <p:nvSpPr>
          <p:cNvPr id="16998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投影片圖像版面配置區 1"/>
          <p:cNvSpPr>
            <a:spLocks noGrp="1" noRot="1" noChangeAspect="1" noChangeArrowheads="1" noTextEdit="1"/>
          </p:cNvSpPr>
          <p:nvPr>
            <p:ph type="sldImg"/>
          </p:nvPr>
        </p:nvSpPr>
        <p:spPr/>
      </p:sp>
      <p:sp>
        <p:nvSpPr>
          <p:cNvPr id="1720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投影片圖像版面配置區 1"/>
          <p:cNvSpPr>
            <a:spLocks noGrp="1" noRot="1" noChangeAspect="1" noChangeArrowheads="1" noTextEdit="1"/>
          </p:cNvSpPr>
          <p:nvPr>
            <p:ph type="sldImg"/>
          </p:nvPr>
        </p:nvSpPr>
        <p:spPr/>
      </p:sp>
      <p:sp>
        <p:nvSpPr>
          <p:cNvPr id="17408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投影片圖像版面配置區 1"/>
          <p:cNvSpPr>
            <a:spLocks noGrp="1" noRot="1" noChangeAspect="1" noChangeArrowheads="1" noTextEdit="1"/>
          </p:cNvSpPr>
          <p:nvPr>
            <p:ph type="sldImg"/>
          </p:nvPr>
        </p:nvSpPr>
        <p:spPr/>
      </p:sp>
      <p:sp>
        <p:nvSpPr>
          <p:cNvPr id="17613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p:cNvSpPr>
            <a:spLocks noGrp="1" noRot="1" noChangeAspect="1" noChangeArrowheads="1" noTextEdit="1"/>
          </p:cNvSpPr>
          <p:nvPr>
            <p:ph type="sldImg"/>
          </p:nvPr>
        </p:nvSpPr>
        <p:spPr/>
      </p:sp>
      <p:sp>
        <p:nvSpPr>
          <p:cNvPr id="1792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ChangeArrowheads="1" noTextEdit="1"/>
          </p:cNvSpPr>
          <p:nvPr>
            <p:ph type="sldImg"/>
          </p:nvPr>
        </p:nvSpPr>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p:cNvSpPr>
            <a:spLocks noGrp="1" noRot="1" noChangeAspect="1" noChangeArrowheads="1" noTextEdit="1"/>
          </p:cNvSpPr>
          <p:nvPr>
            <p:ph type="sldImg"/>
          </p:nvPr>
        </p:nvSpPr>
        <p:spPr/>
      </p:sp>
      <p:sp>
        <p:nvSpPr>
          <p:cNvPr id="18329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p:cNvSpPr>
            <a:spLocks noGrp="1" noRot="1" noChangeAspect="1" noChangeArrowheads="1" noTextEdit="1"/>
          </p:cNvSpPr>
          <p:nvPr>
            <p:ph type="sldImg"/>
          </p:nvPr>
        </p:nvSpPr>
        <p:spPr/>
      </p:sp>
      <p:sp>
        <p:nvSpPr>
          <p:cNvPr id="18534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p:sp>
      <p:sp>
        <p:nvSpPr>
          <p:cNvPr id="1914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09923"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11971"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22211"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258"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24259"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6306"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26307"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28355"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30403"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Text Box 1"/>
          <p:cNvSpPr txBox="1">
            <a:spLocks noChangeArrowheads="1"/>
          </p:cNvSpPr>
          <p:nvPr/>
        </p:nvSpPr>
        <p:spPr bwMode="auto">
          <a:xfrm>
            <a:off x="3209925" y="500063"/>
            <a:ext cx="3333750" cy="2500312"/>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7675"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103000"/>
              </a:lnSpc>
              <a:spcBef>
                <a:spcPct val="0"/>
              </a:spcBef>
            </a:pPr>
            <a:endParaRPr lang="zh-TW" altLang="en-US" sz="2400">
              <a:solidFill>
                <a:schemeClr val="bg1"/>
              </a:solidFill>
            </a:endParaRPr>
          </a:p>
        </p:txBody>
      </p:sp>
      <p:sp>
        <p:nvSpPr>
          <p:cNvPr id="232451" name="Rectangle 2"/>
          <p:cNvSpPr>
            <a:spLocks noGrp="1" noChangeArrowheads="1"/>
          </p:cNvSpPr>
          <p:nvPr>
            <p:ph type="body"/>
          </p:nvPr>
        </p:nvSpPr>
        <p:spPr>
          <a:xfrm>
            <a:off x="1300163" y="3167063"/>
            <a:ext cx="7153275" cy="300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755650" y="2347913"/>
            <a:ext cx="8569325" cy="1620837"/>
          </a:xfrm>
        </p:spPr>
        <p:txBody>
          <a:bodyPr/>
          <a:lstStyle/>
          <a:p>
            <a:r>
              <a:rPr lang="zh-TW" altLang="en-US"/>
              <a:t>按一下以編輯母片標題樣式</a:t>
            </a:r>
          </a:p>
        </p:txBody>
      </p:sp>
      <p:sp>
        <p:nvSpPr>
          <p:cNvPr id="3" name="副標題 2"/>
          <p:cNvSpPr>
            <a:spLocks noGrp="1"/>
          </p:cNvSpPr>
          <p:nvPr>
            <p:ph type="subTitle" idx="1"/>
          </p:nvPr>
        </p:nvSpPr>
        <p:spPr>
          <a:xfrm>
            <a:off x="1512888" y="4283075"/>
            <a:ext cx="7056438" cy="1931987"/>
          </a:xfrm>
        </p:spPr>
        <p:txBody>
          <a:bodyPr/>
          <a:lstStyle>
            <a:lvl1pPr marL="0" indent="0" algn="ctr">
              <a:buNone/>
              <a:defRPr/>
            </a:lvl1pPr>
            <a:lvl2pPr marL="457010" indent="0" algn="ctr">
              <a:buNone/>
              <a:defRPr/>
            </a:lvl2pPr>
            <a:lvl3pPr marL="914021" indent="0" algn="ctr">
              <a:buNone/>
              <a:defRPr/>
            </a:lvl3pPr>
            <a:lvl4pPr marL="1371031" indent="0" algn="ctr">
              <a:buNone/>
              <a:defRPr/>
            </a:lvl4pPr>
            <a:lvl5pPr marL="1828041" indent="0" algn="ctr">
              <a:buNone/>
              <a:defRPr/>
            </a:lvl5pPr>
            <a:lvl6pPr marL="2285052" indent="0" algn="ctr">
              <a:buNone/>
              <a:defRPr/>
            </a:lvl6pPr>
            <a:lvl7pPr marL="2742063" indent="0" algn="ctr">
              <a:buNone/>
              <a:defRPr/>
            </a:lvl7pPr>
            <a:lvl8pPr marL="3199073" indent="0" algn="ctr">
              <a:buNone/>
              <a:defRPr/>
            </a:lvl8pPr>
            <a:lvl9pPr marL="3656083" indent="0" algn="ctr">
              <a:buNone/>
              <a:defRPr/>
            </a:lvl9pPr>
          </a:lstStyle>
          <a:p>
            <a:r>
              <a:rPr lang="zh-TW" altLang="en-US"/>
              <a:t>按一下以編輯母片副標題樣式</a:t>
            </a:r>
          </a:p>
        </p:txBody>
      </p:sp>
    </p:spTree>
    <p:extLst>
      <p:ext uri="{BB962C8B-B14F-4D97-AF65-F5344CB8AC3E}">
        <p14:creationId xmlns:p14="http://schemas.microsoft.com/office/powerpoint/2010/main" val="1728118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18270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96925" y="4857754"/>
            <a:ext cx="8567738" cy="15017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96925" y="3203575"/>
            <a:ext cx="8567738" cy="1654175"/>
          </a:xfrm>
        </p:spPr>
        <p:txBody>
          <a:bodyPr anchor="b"/>
          <a:lstStyle>
            <a:lvl1pPr marL="0" indent="0">
              <a:buNone/>
              <a:defRPr sz="2000"/>
            </a:lvl1pPr>
            <a:lvl2pPr marL="457010" indent="0">
              <a:buNone/>
              <a:defRPr sz="1800"/>
            </a:lvl2pPr>
            <a:lvl3pPr marL="914021" indent="0">
              <a:buNone/>
              <a:defRPr sz="1700"/>
            </a:lvl3pPr>
            <a:lvl4pPr marL="1371031" indent="0">
              <a:buNone/>
              <a:defRPr sz="1400"/>
            </a:lvl4pPr>
            <a:lvl5pPr marL="1828041" indent="0">
              <a:buNone/>
              <a:defRPr sz="1400"/>
            </a:lvl5pPr>
            <a:lvl6pPr marL="2285052" indent="0">
              <a:buNone/>
              <a:defRPr sz="1400"/>
            </a:lvl6pPr>
            <a:lvl7pPr marL="2742063" indent="0">
              <a:buNone/>
              <a:defRPr sz="1400"/>
            </a:lvl7pPr>
            <a:lvl8pPr marL="3199073" indent="0">
              <a:buNone/>
              <a:defRPr sz="1400"/>
            </a:lvl8pPr>
            <a:lvl9pPr marL="3656083"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3132121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755650" y="1931988"/>
            <a:ext cx="4206875" cy="4535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5114925" y="1931988"/>
            <a:ext cx="4206875" cy="4535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85479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04827" y="303217"/>
            <a:ext cx="9072563" cy="1258887"/>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504825" y="1692275"/>
            <a:ext cx="4452938" cy="704850"/>
          </a:xfrm>
        </p:spPr>
        <p:txBody>
          <a:bodyPr anchor="b"/>
          <a:lstStyle>
            <a:lvl1pPr marL="0" indent="0">
              <a:buNone/>
              <a:defRPr sz="2400" b="1"/>
            </a:lvl1pPr>
            <a:lvl2pPr marL="457010" indent="0">
              <a:buNone/>
              <a:defRPr sz="2000" b="1"/>
            </a:lvl2pPr>
            <a:lvl3pPr marL="914021" indent="0">
              <a:buNone/>
              <a:defRPr sz="1800" b="1"/>
            </a:lvl3pPr>
            <a:lvl4pPr marL="1371031" indent="0">
              <a:buNone/>
              <a:defRPr sz="1700" b="1"/>
            </a:lvl4pPr>
            <a:lvl5pPr marL="1828041" indent="0">
              <a:buNone/>
              <a:defRPr sz="1700" b="1"/>
            </a:lvl5pPr>
            <a:lvl6pPr marL="2285052" indent="0">
              <a:buNone/>
              <a:defRPr sz="1700" b="1"/>
            </a:lvl6pPr>
            <a:lvl7pPr marL="2742063" indent="0">
              <a:buNone/>
              <a:defRPr sz="1700" b="1"/>
            </a:lvl7pPr>
            <a:lvl8pPr marL="3199073" indent="0">
              <a:buNone/>
              <a:defRPr sz="1700" b="1"/>
            </a:lvl8pPr>
            <a:lvl9pPr marL="3656083" indent="0">
              <a:buNone/>
              <a:defRPr sz="1700" b="1"/>
            </a:lvl9pPr>
          </a:lstStyle>
          <a:p>
            <a:pPr lvl="0"/>
            <a:r>
              <a:rPr lang="zh-TW" altLang="en-US"/>
              <a:t>按一下以編輯母片文字樣式</a:t>
            </a:r>
          </a:p>
        </p:txBody>
      </p:sp>
      <p:sp>
        <p:nvSpPr>
          <p:cNvPr id="4" name="內容版面配置區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5121277" y="1692275"/>
            <a:ext cx="4456113" cy="704850"/>
          </a:xfrm>
        </p:spPr>
        <p:txBody>
          <a:bodyPr anchor="b"/>
          <a:lstStyle>
            <a:lvl1pPr marL="0" indent="0">
              <a:buNone/>
              <a:defRPr sz="2400" b="1"/>
            </a:lvl1pPr>
            <a:lvl2pPr marL="457010" indent="0">
              <a:buNone/>
              <a:defRPr sz="2000" b="1"/>
            </a:lvl2pPr>
            <a:lvl3pPr marL="914021" indent="0">
              <a:buNone/>
              <a:defRPr sz="1800" b="1"/>
            </a:lvl3pPr>
            <a:lvl4pPr marL="1371031" indent="0">
              <a:buNone/>
              <a:defRPr sz="1700" b="1"/>
            </a:lvl4pPr>
            <a:lvl5pPr marL="1828041" indent="0">
              <a:buNone/>
              <a:defRPr sz="1700" b="1"/>
            </a:lvl5pPr>
            <a:lvl6pPr marL="2285052" indent="0">
              <a:buNone/>
              <a:defRPr sz="1700" b="1"/>
            </a:lvl6pPr>
            <a:lvl7pPr marL="2742063" indent="0">
              <a:buNone/>
              <a:defRPr sz="1700" b="1"/>
            </a:lvl7pPr>
            <a:lvl8pPr marL="3199073" indent="0">
              <a:buNone/>
              <a:defRPr sz="1700" b="1"/>
            </a:lvl8pPr>
            <a:lvl9pPr marL="3656083" indent="0">
              <a:buNone/>
              <a:defRPr sz="1700" b="1"/>
            </a:lvl9pPr>
          </a:lstStyle>
          <a:p>
            <a:pPr lvl="0"/>
            <a:r>
              <a:rPr lang="zh-TW" altLang="en-US"/>
              <a:t>按一下以編輯母片文字樣式</a:t>
            </a:r>
          </a:p>
        </p:txBody>
      </p:sp>
      <p:sp>
        <p:nvSpPr>
          <p:cNvPr id="6" name="內容版面配置區 5"/>
          <p:cNvSpPr>
            <a:spLocks noGrp="1"/>
          </p:cNvSpPr>
          <p:nvPr>
            <p:ph sz="quarter" idx="4"/>
          </p:nvPr>
        </p:nvSpPr>
        <p:spPr>
          <a:xfrm>
            <a:off x="5121277" y="2397125"/>
            <a:ext cx="4456113"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535479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Tree>
    <p:extLst>
      <p:ext uri="{BB962C8B-B14F-4D97-AF65-F5344CB8AC3E}">
        <p14:creationId xmlns:p14="http://schemas.microsoft.com/office/powerpoint/2010/main" val="3285400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24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504825" y="301625"/>
            <a:ext cx="3316288" cy="1279525"/>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941767" y="301629"/>
            <a:ext cx="5635625"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504825" y="1581155"/>
            <a:ext cx="3316288" cy="5172075"/>
          </a:xfrm>
        </p:spPr>
        <p:txBody>
          <a:bodyPr/>
          <a:lstStyle>
            <a:lvl1pPr marL="0" indent="0">
              <a:buNone/>
              <a:defRPr sz="1400"/>
            </a:lvl1pPr>
            <a:lvl2pPr marL="457010" indent="0">
              <a:buNone/>
              <a:defRPr sz="1200"/>
            </a:lvl2pPr>
            <a:lvl3pPr marL="914021" indent="0">
              <a:buNone/>
              <a:defRPr sz="1000"/>
            </a:lvl3pPr>
            <a:lvl4pPr marL="1371031" indent="0">
              <a:buNone/>
              <a:defRPr sz="900"/>
            </a:lvl4pPr>
            <a:lvl5pPr marL="1828041" indent="0">
              <a:buNone/>
              <a:defRPr sz="900"/>
            </a:lvl5pPr>
            <a:lvl6pPr marL="2285052" indent="0">
              <a:buNone/>
              <a:defRPr sz="900"/>
            </a:lvl6pPr>
            <a:lvl7pPr marL="2742063" indent="0">
              <a:buNone/>
              <a:defRPr sz="900"/>
            </a:lvl7pPr>
            <a:lvl8pPr marL="3199073" indent="0">
              <a:buNone/>
              <a:defRPr sz="900"/>
            </a:lvl8pPr>
            <a:lvl9pPr marL="3656083"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903519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976442" y="5291140"/>
            <a:ext cx="6048375" cy="625475"/>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976442" y="674688"/>
            <a:ext cx="6048375" cy="4537075"/>
          </a:xfrm>
        </p:spPr>
        <p:txBody>
          <a:bodyPr/>
          <a:lstStyle>
            <a:lvl1pPr marL="0" indent="0">
              <a:buNone/>
              <a:defRPr sz="3200"/>
            </a:lvl1pPr>
            <a:lvl2pPr marL="457010" indent="0">
              <a:buNone/>
              <a:defRPr sz="2800"/>
            </a:lvl2pPr>
            <a:lvl3pPr marL="914021" indent="0">
              <a:buNone/>
              <a:defRPr sz="2400"/>
            </a:lvl3pPr>
            <a:lvl4pPr marL="1371031" indent="0">
              <a:buNone/>
              <a:defRPr sz="2000"/>
            </a:lvl4pPr>
            <a:lvl5pPr marL="1828041" indent="0">
              <a:buNone/>
              <a:defRPr sz="2000"/>
            </a:lvl5pPr>
            <a:lvl6pPr marL="2285052" indent="0">
              <a:buNone/>
              <a:defRPr sz="2000"/>
            </a:lvl6pPr>
            <a:lvl7pPr marL="2742063" indent="0">
              <a:buNone/>
              <a:defRPr sz="2000"/>
            </a:lvl7pPr>
            <a:lvl8pPr marL="3199073" indent="0">
              <a:buNone/>
              <a:defRPr sz="2000"/>
            </a:lvl8pPr>
            <a:lvl9pPr marL="3656083" indent="0">
              <a:buNone/>
              <a:defRPr sz="2000"/>
            </a:lvl9pPr>
          </a:lstStyle>
          <a:p>
            <a:pPr lvl="0"/>
            <a:endParaRPr lang="zh-TW" altLang="en-US" noProof="0"/>
          </a:p>
        </p:txBody>
      </p:sp>
      <p:sp>
        <p:nvSpPr>
          <p:cNvPr id="4" name="文字版面配置區 3"/>
          <p:cNvSpPr>
            <a:spLocks noGrp="1"/>
          </p:cNvSpPr>
          <p:nvPr>
            <p:ph type="body" sz="half" idx="2"/>
          </p:nvPr>
        </p:nvSpPr>
        <p:spPr>
          <a:xfrm>
            <a:off x="1976442" y="5916613"/>
            <a:ext cx="6048375" cy="887412"/>
          </a:xfrm>
        </p:spPr>
        <p:txBody>
          <a:bodyPr/>
          <a:lstStyle>
            <a:lvl1pPr marL="0" indent="0">
              <a:buNone/>
              <a:defRPr sz="1400"/>
            </a:lvl1pPr>
            <a:lvl2pPr marL="457010" indent="0">
              <a:buNone/>
              <a:defRPr sz="1200"/>
            </a:lvl2pPr>
            <a:lvl3pPr marL="914021" indent="0">
              <a:buNone/>
              <a:defRPr sz="1000"/>
            </a:lvl3pPr>
            <a:lvl4pPr marL="1371031" indent="0">
              <a:buNone/>
              <a:defRPr sz="900"/>
            </a:lvl4pPr>
            <a:lvl5pPr marL="1828041" indent="0">
              <a:buNone/>
              <a:defRPr sz="900"/>
            </a:lvl5pPr>
            <a:lvl6pPr marL="2285052" indent="0">
              <a:buNone/>
              <a:defRPr sz="900"/>
            </a:lvl6pPr>
            <a:lvl7pPr marL="2742063" indent="0">
              <a:buNone/>
              <a:defRPr sz="900"/>
            </a:lvl7pPr>
            <a:lvl8pPr marL="3199073" indent="0">
              <a:buNone/>
              <a:defRPr sz="900"/>
            </a:lvl8pPr>
            <a:lvl9pPr marL="3656083"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2288363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33541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104063" y="241304"/>
            <a:ext cx="2217738" cy="622617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47675" y="241304"/>
            <a:ext cx="6503988" cy="622617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855120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707563" cy="7559675"/>
            <a:chOff x="0" y="0"/>
            <a:chExt cx="5547" cy="4320"/>
          </a:xfrm>
        </p:grpSpPr>
        <p:grpSp>
          <p:nvGrpSpPr>
            <p:cNvPr id="5" name="Group 3"/>
            <p:cNvGrpSpPr>
              <a:grpSpLocks/>
            </p:cNvGrpSpPr>
            <p:nvPr userDrawn="1"/>
          </p:nvGrpSpPr>
          <p:grpSpPr bwMode="auto">
            <a:xfrm rot="-215207">
              <a:off x="3690" y="232"/>
              <a:ext cx="1856" cy="3627"/>
              <a:chOff x="3010" y="776"/>
              <a:chExt cx="1856" cy="3627"/>
            </a:xfrm>
          </p:grpSpPr>
          <p:sp>
            <p:nvSpPr>
              <p:cNvPr id="39" name="Freeform 4"/>
              <p:cNvSpPr>
                <a:spLocks/>
              </p:cNvSpPr>
              <p:nvPr userDrawn="1"/>
            </p:nvSpPr>
            <p:spPr bwMode="ltGray">
              <a:xfrm rot="12185230" flipV="1">
                <a:off x="3533" y="775"/>
                <a:ext cx="1333" cy="1485"/>
              </a:xfrm>
              <a:custGeom>
                <a:avLst/>
                <a:gdLst>
                  <a:gd name="T0" fmla="*/ 2147483646 w 596"/>
                  <a:gd name="T1" fmla="*/ 2147483646 h 666"/>
                  <a:gd name="T2" fmla="*/ 2147483646 w 596"/>
                  <a:gd name="T3" fmla="*/ 2147483646 h 666"/>
                  <a:gd name="T4" fmla="*/ 0 w 596"/>
                  <a:gd name="T5" fmla="*/ 2147483646 h 666"/>
                  <a:gd name="T6" fmla="*/ 2147483646 w 596"/>
                  <a:gd name="T7" fmla="*/ 2147483646 h 666"/>
                  <a:gd name="T8" fmla="*/ 2147483646 w 596"/>
                  <a:gd name="T9" fmla="*/ 2147483646 h 666"/>
                  <a:gd name="T10" fmla="*/ 2147483646 w 596"/>
                  <a:gd name="T11" fmla="*/ 2147483646 h 666"/>
                  <a:gd name="T12" fmla="*/ 2147483646 w 596"/>
                  <a:gd name="T13" fmla="*/ 2147483646 h 666"/>
                  <a:gd name="T14" fmla="*/ 2147483646 w 596"/>
                  <a:gd name="T15" fmla="*/ 2147483646 h 666"/>
                  <a:gd name="T16" fmla="*/ 2147483646 w 596"/>
                  <a:gd name="T17" fmla="*/ 2147483646 h 666"/>
                  <a:gd name="T18" fmla="*/ 2147483646 w 596"/>
                  <a:gd name="T19" fmla="*/ 2147483646 h 666"/>
                  <a:gd name="T20" fmla="*/ 2147483646 w 596"/>
                  <a:gd name="T21" fmla="*/ 2147483646 h 666"/>
                  <a:gd name="T22" fmla="*/ 2147483646 w 596"/>
                  <a:gd name="T23" fmla="*/ 2147483646 h 666"/>
                  <a:gd name="T24" fmla="*/ 2147483646 w 596"/>
                  <a:gd name="T25" fmla="*/ 2147483646 h 666"/>
                  <a:gd name="T26" fmla="*/ 2147483646 w 596"/>
                  <a:gd name="T27" fmla="*/ 2147483646 h 666"/>
                  <a:gd name="T28" fmla="*/ 2147483646 w 596"/>
                  <a:gd name="T29" fmla="*/ 2147483646 h 666"/>
                  <a:gd name="T30" fmla="*/ 2147483646 w 596"/>
                  <a:gd name="T31" fmla="*/ 2147483646 h 666"/>
                  <a:gd name="T32" fmla="*/ 2147483646 w 596"/>
                  <a:gd name="T33" fmla="*/ 2147483646 h 666"/>
                  <a:gd name="T34" fmla="*/ 2147483646 w 596"/>
                  <a:gd name="T35" fmla="*/ 2147483646 h 666"/>
                  <a:gd name="T36" fmla="*/ 2147483646 w 596"/>
                  <a:gd name="T37" fmla="*/ 2147483646 h 666"/>
                  <a:gd name="T38" fmla="*/ 2147483646 w 596"/>
                  <a:gd name="T39" fmla="*/ 2147483646 h 666"/>
                  <a:gd name="T40" fmla="*/ 2147483646 w 596"/>
                  <a:gd name="T41" fmla="*/ 2147483646 h 666"/>
                  <a:gd name="T42" fmla="*/ 2147483646 w 596"/>
                  <a:gd name="T43" fmla="*/ 2147483646 h 666"/>
                  <a:gd name="T44" fmla="*/ 2147483646 w 596"/>
                  <a:gd name="T45" fmla="*/ 2147483646 h 666"/>
                  <a:gd name="T46" fmla="*/ 2147483646 w 596"/>
                  <a:gd name="T47" fmla="*/ 2147483646 h 666"/>
                  <a:gd name="T48" fmla="*/ 2147483646 w 596"/>
                  <a:gd name="T49" fmla="*/ 2147483646 h 666"/>
                  <a:gd name="T50" fmla="*/ 2147483646 w 596"/>
                  <a:gd name="T51" fmla="*/ 2147483646 h 666"/>
                  <a:gd name="T52" fmla="*/ 2147483646 w 596"/>
                  <a:gd name="T53" fmla="*/ 2147483646 h 666"/>
                  <a:gd name="T54" fmla="*/ 2147483646 w 596"/>
                  <a:gd name="T55" fmla="*/ 2147483646 h 666"/>
                  <a:gd name="T56" fmla="*/ 2147483646 w 596"/>
                  <a:gd name="T57" fmla="*/ 2147483646 h 666"/>
                  <a:gd name="T58" fmla="*/ 2147483646 w 596"/>
                  <a:gd name="T59" fmla="*/ 2147483646 h 666"/>
                  <a:gd name="T60" fmla="*/ 2147483646 w 596"/>
                  <a:gd name="T61" fmla="*/ 2147483646 h 666"/>
                  <a:gd name="T62" fmla="*/ 2147483646 w 596"/>
                  <a:gd name="T63" fmla="*/ 2147483646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40" name="Freeform 5"/>
              <p:cNvSpPr>
                <a:spLocks/>
              </p:cNvSpPr>
              <p:nvPr userDrawn="1"/>
            </p:nvSpPr>
            <p:spPr bwMode="ltGray">
              <a:xfrm rot="12185230" flipV="1">
                <a:off x="4028" y="1799"/>
                <a:ext cx="571" cy="531"/>
              </a:xfrm>
              <a:custGeom>
                <a:avLst/>
                <a:gdLst>
                  <a:gd name="T0" fmla="*/ 0 w 257"/>
                  <a:gd name="T1" fmla="*/ 0 h 237"/>
                  <a:gd name="T2" fmla="*/ 0 w 257"/>
                  <a:gd name="T3" fmla="*/ 2147483646 h 237"/>
                  <a:gd name="T4" fmla="*/ 2147483646 w 257"/>
                  <a:gd name="T5" fmla="*/ 2147483646 h 237"/>
                  <a:gd name="T6" fmla="*/ 2147483646 w 257"/>
                  <a:gd name="T7" fmla="*/ 2147483646 h 237"/>
                  <a:gd name="T8" fmla="*/ 2147483646 w 257"/>
                  <a:gd name="T9" fmla="*/ 2147483646 h 237"/>
                  <a:gd name="T10" fmla="*/ 2147483646 w 257"/>
                  <a:gd name="T11" fmla="*/ 2147483646 h 237"/>
                  <a:gd name="T12" fmla="*/ 2147483646 w 257"/>
                  <a:gd name="T13" fmla="*/ 2147483646 h 237"/>
                  <a:gd name="T14" fmla="*/ 2147483646 w 257"/>
                  <a:gd name="T15" fmla="*/ 2147483646 h 237"/>
                  <a:gd name="T16" fmla="*/ 2147483646 w 257"/>
                  <a:gd name="T17" fmla="*/ 2147483646 h 237"/>
                  <a:gd name="T18" fmla="*/ 2147483646 w 257"/>
                  <a:gd name="T19" fmla="*/ 2147483646 h 237"/>
                  <a:gd name="T20" fmla="*/ 2147483646 w 257"/>
                  <a:gd name="T21" fmla="*/ 2147483646 h 237"/>
                  <a:gd name="T22" fmla="*/ 2147483646 w 257"/>
                  <a:gd name="T23" fmla="*/ 2147483646 h 237"/>
                  <a:gd name="T24" fmla="*/ 2147483646 w 257"/>
                  <a:gd name="T25" fmla="*/ 2147483646 h 237"/>
                  <a:gd name="T26" fmla="*/ 2147483646 w 257"/>
                  <a:gd name="T27" fmla="*/ 2147483646 h 237"/>
                  <a:gd name="T28" fmla="*/ 2147483646 w 257"/>
                  <a:gd name="T29" fmla="*/ 2147483646 h 237"/>
                  <a:gd name="T30" fmla="*/ 2147483646 w 257"/>
                  <a:gd name="T31" fmla="*/ 2147483646 h 237"/>
                  <a:gd name="T32" fmla="*/ 2147483646 w 257"/>
                  <a:gd name="T33" fmla="*/ 2147483646 h 237"/>
                  <a:gd name="T34" fmla="*/ 2147483646 w 257"/>
                  <a:gd name="T35" fmla="*/ 2147483646 h 237"/>
                  <a:gd name="T36" fmla="*/ 2147483646 w 257"/>
                  <a:gd name="T37" fmla="*/ 2147483646 h 237"/>
                  <a:gd name="T38" fmla="*/ 2147483646 w 257"/>
                  <a:gd name="T39" fmla="*/ 2147483646 h 237"/>
                  <a:gd name="T40" fmla="*/ 2147483646 w 257"/>
                  <a:gd name="T41" fmla="*/ 2147483646 h 237"/>
                  <a:gd name="T42" fmla="*/ 2147483646 w 257"/>
                  <a:gd name="T43" fmla="*/ 2147483646 h 237"/>
                  <a:gd name="T44" fmla="*/ 2147483646 w 257"/>
                  <a:gd name="T45" fmla="*/ 2147483646 h 237"/>
                  <a:gd name="T46" fmla="*/ 2147483646 w 257"/>
                  <a:gd name="T47" fmla="*/ 2147483646 h 237"/>
                  <a:gd name="T48" fmla="*/ 2147483646 w 257"/>
                  <a:gd name="T49" fmla="*/ 2147483646 h 237"/>
                  <a:gd name="T50" fmla="*/ 2147483646 w 257"/>
                  <a:gd name="T51" fmla="*/ 2147483646 h 237"/>
                  <a:gd name="T52" fmla="*/ 2147483646 w 257"/>
                  <a:gd name="T53" fmla="*/ 2147483646 h 237"/>
                  <a:gd name="T54" fmla="*/ 2147483646 w 257"/>
                  <a:gd name="T55" fmla="*/ 2147483646 h 237"/>
                  <a:gd name="T56" fmla="*/ 2147483646 w 257"/>
                  <a:gd name="T57" fmla="*/ 2147483646 h 237"/>
                  <a:gd name="T58" fmla="*/ 2147483646 w 257"/>
                  <a:gd name="T59" fmla="*/ 2147483646 h 237"/>
                  <a:gd name="T60" fmla="*/ 2147483646 w 257"/>
                  <a:gd name="T61" fmla="*/ 2147483646 h 237"/>
                  <a:gd name="T62" fmla="*/ 2147483646 w 257"/>
                  <a:gd name="T63" fmla="*/ 2147483646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41" name="Freeform 6"/>
              <p:cNvSpPr>
                <a:spLocks/>
              </p:cNvSpPr>
              <p:nvPr userDrawn="1"/>
            </p:nvSpPr>
            <p:spPr bwMode="ltGray">
              <a:xfrm rot="12185230" flipV="1">
                <a:off x="3636" y="2164"/>
                <a:ext cx="277" cy="249"/>
              </a:xfrm>
              <a:custGeom>
                <a:avLst/>
                <a:gdLst>
                  <a:gd name="T0" fmla="*/ 2147483646 w 124"/>
                  <a:gd name="T1" fmla="*/ 0 h 110"/>
                  <a:gd name="T2" fmla="*/ 2147483646 w 124"/>
                  <a:gd name="T3" fmla="*/ 2147483646 h 110"/>
                  <a:gd name="T4" fmla="*/ 2147483646 w 124"/>
                  <a:gd name="T5" fmla="*/ 2147483646 h 110"/>
                  <a:gd name="T6" fmla="*/ 2147483646 w 124"/>
                  <a:gd name="T7" fmla="*/ 2147483646 h 110"/>
                  <a:gd name="T8" fmla="*/ 2147483646 w 124"/>
                  <a:gd name="T9" fmla="*/ 2147483646 h 110"/>
                  <a:gd name="T10" fmla="*/ 2147483646 w 124"/>
                  <a:gd name="T11" fmla="*/ 2147483646 h 110"/>
                  <a:gd name="T12" fmla="*/ 2147483646 w 124"/>
                  <a:gd name="T13" fmla="*/ 2147483646 h 110"/>
                  <a:gd name="T14" fmla="*/ 2147483646 w 124"/>
                  <a:gd name="T15" fmla="*/ 2147483646 h 110"/>
                  <a:gd name="T16" fmla="*/ 2147483646 w 124"/>
                  <a:gd name="T17" fmla="*/ 2147483646 h 110"/>
                  <a:gd name="T18" fmla="*/ 0 w 124"/>
                  <a:gd name="T19" fmla="*/ 2147483646 h 110"/>
                  <a:gd name="T20" fmla="*/ 2147483646 w 124"/>
                  <a:gd name="T21" fmla="*/ 2147483646 h 110"/>
                  <a:gd name="T22" fmla="*/ 2147483646 w 124"/>
                  <a:gd name="T23" fmla="*/ 2147483646 h 110"/>
                  <a:gd name="T24" fmla="*/ 2147483646 w 124"/>
                  <a:gd name="T25" fmla="*/ 2147483646 h 110"/>
                  <a:gd name="T26" fmla="*/ 2147483646 w 124"/>
                  <a:gd name="T27" fmla="*/ 2147483646 h 110"/>
                  <a:gd name="T28" fmla="*/ 2147483646 w 124"/>
                  <a:gd name="T29" fmla="*/ 2147483646 h 110"/>
                  <a:gd name="T30" fmla="*/ 2147483646 w 124"/>
                  <a:gd name="T31" fmla="*/ 2147483646 h 110"/>
                  <a:gd name="T32" fmla="*/ 2147483646 w 124"/>
                  <a:gd name="T33" fmla="*/ 2147483646 h 110"/>
                  <a:gd name="T34" fmla="*/ 2147483646 w 124"/>
                  <a:gd name="T35" fmla="*/ 2147483646 h 110"/>
                  <a:gd name="T36" fmla="*/ 2147483646 w 124"/>
                  <a:gd name="T37" fmla="*/ 2147483646 h 110"/>
                  <a:gd name="T38" fmla="*/ 2147483646 w 124"/>
                  <a:gd name="T39" fmla="*/ 2147483646 h 110"/>
                  <a:gd name="T40" fmla="*/ 2147483646 w 124"/>
                  <a:gd name="T41" fmla="*/ 2147483646 h 110"/>
                  <a:gd name="T42" fmla="*/ 2147483646 w 124"/>
                  <a:gd name="T43" fmla="*/ 2147483646 h 110"/>
                  <a:gd name="T44" fmla="*/ 2147483646 w 124"/>
                  <a:gd name="T45" fmla="*/ 2147483646 h 110"/>
                  <a:gd name="T46" fmla="*/ 2147483646 w 124"/>
                  <a:gd name="T47" fmla="*/ 2147483646 h 110"/>
                  <a:gd name="T48" fmla="*/ 2147483646 w 124"/>
                  <a:gd name="T49" fmla="*/ 2147483646 h 110"/>
                  <a:gd name="T50" fmla="*/ 2147483646 w 124"/>
                  <a:gd name="T51" fmla="*/ 2147483646 h 110"/>
                  <a:gd name="T52" fmla="*/ 2147483646 w 124"/>
                  <a:gd name="T53" fmla="*/ 2147483646 h 110"/>
                  <a:gd name="T54" fmla="*/ 2147483646 w 124"/>
                  <a:gd name="T55" fmla="*/ 2147483646 h 110"/>
                  <a:gd name="T56" fmla="*/ 2147483646 w 124"/>
                  <a:gd name="T57" fmla="*/ 2147483646 h 110"/>
                  <a:gd name="T58" fmla="*/ 2147483646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42" name="Freeform 7"/>
              <p:cNvSpPr>
                <a:spLocks/>
              </p:cNvSpPr>
              <p:nvPr userDrawn="1"/>
            </p:nvSpPr>
            <p:spPr bwMode="ltGray">
              <a:xfrm rot="12185230" flipV="1">
                <a:off x="3978" y="974"/>
                <a:ext cx="245" cy="347"/>
              </a:xfrm>
              <a:custGeom>
                <a:avLst/>
                <a:gdLst>
                  <a:gd name="T0" fmla="*/ 0 w 109"/>
                  <a:gd name="T1" fmla="*/ 0 h 156"/>
                  <a:gd name="T2" fmla="*/ 2147483646 w 109"/>
                  <a:gd name="T3" fmla="*/ 2147483646 h 156"/>
                  <a:gd name="T4" fmla="*/ 2147483646 w 109"/>
                  <a:gd name="T5" fmla="*/ 2147483646 h 156"/>
                  <a:gd name="T6" fmla="*/ 2147483646 w 109"/>
                  <a:gd name="T7" fmla="*/ 2147483646 h 156"/>
                  <a:gd name="T8" fmla="*/ 2147483646 w 109"/>
                  <a:gd name="T9" fmla="*/ 2147483646 h 156"/>
                  <a:gd name="T10" fmla="*/ 2147483646 w 109"/>
                  <a:gd name="T11" fmla="*/ 2147483646 h 156"/>
                  <a:gd name="T12" fmla="*/ 2147483646 w 109"/>
                  <a:gd name="T13" fmla="*/ 2147483646 h 156"/>
                  <a:gd name="T14" fmla="*/ 2147483646 w 109"/>
                  <a:gd name="T15" fmla="*/ 2147483646 h 156"/>
                  <a:gd name="T16" fmla="*/ 2147483646 w 109"/>
                  <a:gd name="T17" fmla="*/ 2147483646 h 156"/>
                  <a:gd name="T18" fmla="*/ 2147483646 w 109"/>
                  <a:gd name="T19" fmla="*/ 2147483646 h 156"/>
                  <a:gd name="T20" fmla="*/ 2147483646 w 109"/>
                  <a:gd name="T21" fmla="*/ 2147483646 h 156"/>
                  <a:gd name="T22" fmla="*/ 2147483646 w 109"/>
                  <a:gd name="T23" fmla="*/ 2147483646 h 156"/>
                  <a:gd name="T24" fmla="*/ 2147483646 w 109"/>
                  <a:gd name="T25" fmla="*/ 2147483646 h 156"/>
                  <a:gd name="T26" fmla="*/ 2147483646 w 109"/>
                  <a:gd name="T27" fmla="*/ 2147483646 h 156"/>
                  <a:gd name="T28" fmla="*/ 2147483646 w 109"/>
                  <a:gd name="T29" fmla="*/ 2147483646 h 156"/>
                  <a:gd name="T30" fmla="*/ 2147483646 w 109"/>
                  <a:gd name="T31" fmla="*/ 2147483646 h 156"/>
                  <a:gd name="T32" fmla="*/ 2147483646 w 109"/>
                  <a:gd name="T33" fmla="*/ 2147483646 h 156"/>
                  <a:gd name="T34" fmla="*/ 2147483646 w 109"/>
                  <a:gd name="T35" fmla="*/ 2147483646 h 156"/>
                  <a:gd name="T36" fmla="*/ 2147483646 w 109"/>
                  <a:gd name="T37" fmla="*/ 2147483646 h 156"/>
                  <a:gd name="T38" fmla="*/ 2147483646 w 109"/>
                  <a:gd name="T39" fmla="*/ 2147483646 h 156"/>
                  <a:gd name="T40" fmla="*/ 2147483646 w 109"/>
                  <a:gd name="T41" fmla="*/ 2147483646 h 156"/>
                  <a:gd name="T42" fmla="*/ 2147483646 w 109"/>
                  <a:gd name="T43" fmla="*/ 2147483646 h 156"/>
                  <a:gd name="T44" fmla="*/ 2147483646 w 109"/>
                  <a:gd name="T45" fmla="*/ 2147483646 h 156"/>
                  <a:gd name="T46" fmla="*/ 2147483646 w 109"/>
                  <a:gd name="T47" fmla="*/ 2147483646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43" name="Freeform 8"/>
              <p:cNvSpPr>
                <a:spLocks/>
              </p:cNvSpPr>
              <p:nvPr userDrawn="1"/>
            </p:nvSpPr>
            <p:spPr bwMode="ltGray">
              <a:xfrm rot="12185230" flipV="1">
                <a:off x="3842" y="2207"/>
                <a:ext cx="103" cy="209"/>
              </a:xfrm>
              <a:custGeom>
                <a:avLst/>
                <a:gdLst>
                  <a:gd name="T0" fmla="*/ 2147483646 w 46"/>
                  <a:gd name="T1" fmla="*/ 0 h 94"/>
                  <a:gd name="T2" fmla="*/ 2147483646 w 46"/>
                  <a:gd name="T3" fmla="*/ 2147483646 h 94"/>
                  <a:gd name="T4" fmla="*/ 2147483646 w 46"/>
                  <a:gd name="T5" fmla="*/ 2147483646 h 94"/>
                  <a:gd name="T6" fmla="*/ 2147483646 w 46"/>
                  <a:gd name="T7" fmla="*/ 2147483646 h 94"/>
                  <a:gd name="T8" fmla="*/ 0 w 46"/>
                  <a:gd name="T9" fmla="*/ 2147483646 h 94"/>
                  <a:gd name="T10" fmla="*/ 2147483646 w 46"/>
                  <a:gd name="T11" fmla="*/ 2147483646 h 94"/>
                  <a:gd name="T12" fmla="*/ 2147483646 w 46"/>
                  <a:gd name="T13" fmla="*/ 2147483646 h 94"/>
                  <a:gd name="T14" fmla="*/ 2147483646 w 46"/>
                  <a:gd name="T15" fmla="*/ 2147483646 h 94"/>
                  <a:gd name="T16" fmla="*/ 2147483646 w 46"/>
                  <a:gd name="T17" fmla="*/ 2147483646 h 94"/>
                  <a:gd name="T18" fmla="*/ 2147483646 w 46"/>
                  <a:gd name="T19" fmla="*/ 2147483646 h 94"/>
                  <a:gd name="T20" fmla="*/ 2147483646 w 46"/>
                  <a:gd name="T21" fmla="*/ 2147483646 h 94"/>
                  <a:gd name="T22" fmla="*/ 2147483646 w 46"/>
                  <a:gd name="T23" fmla="*/ 2147483646 h 94"/>
                  <a:gd name="T24" fmla="*/ 2147483646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44" name="Freeform 9"/>
              <p:cNvSpPr>
                <a:spLocks/>
              </p:cNvSpPr>
              <p:nvPr userDrawn="1"/>
            </p:nvSpPr>
            <p:spPr bwMode="ltGray">
              <a:xfrm rot="12185230" flipV="1">
                <a:off x="3892" y="1325"/>
                <a:ext cx="120" cy="90"/>
              </a:xfrm>
              <a:custGeom>
                <a:avLst/>
                <a:gdLst>
                  <a:gd name="T0" fmla="*/ 0 w 54"/>
                  <a:gd name="T1" fmla="*/ 0 h 40"/>
                  <a:gd name="T2" fmla="*/ 2147483646 w 54"/>
                  <a:gd name="T3" fmla="*/ 2147483646 h 40"/>
                  <a:gd name="T4" fmla="*/ 2147483646 w 54"/>
                  <a:gd name="T5" fmla="*/ 2147483646 h 40"/>
                  <a:gd name="T6" fmla="*/ 2147483646 w 54"/>
                  <a:gd name="T7" fmla="*/ 2147483646 h 40"/>
                  <a:gd name="T8" fmla="*/ 2147483646 w 54"/>
                  <a:gd name="T9" fmla="*/ 2147483646 h 40"/>
                  <a:gd name="T10" fmla="*/ 2147483646 w 54"/>
                  <a:gd name="T11" fmla="*/ 2147483646 h 40"/>
                  <a:gd name="T12" fmla="*/ 2147483646 w 54"/>
                  <a:gd name="T13" fmla="*/ 2147483646 h 40"/>
                  <a:gd name="T14" fmla="*/ 2147483646 w 54"/>
                  <a:gd name="T15" fmla="*/ 2147483646 h 40"/>
                  <a:gd name="T16" fmla="*/ 2147483646 w 54"/>
                  <a:gd name="T17" fmla="*/ 2147483646 h 40"/>
                  <a:gd name="T18" fmla="*/ 2147483646 w 54"/>
                  <a:gd name="T19" fmla="*/ 2147483646 h 40"/>
                  <a:gd name="T20" fmla="*/ 2147483646 w 54"/>
                  <a:gd name="T21" fmla="*/ 2147483646 h 40"/>
                  <a:gd name="T22" fmla="*/ 2147483646 w 54"/>
                  <a:gd name="T23" fmla="*/ 2147483646 h 40"/>
                  <a:gd name="T24" fmla="*/ 2147483646 w 54"/>
                  <a:gd name="T25" fmla="*/ 2147483646 h 40"/>
                  <a:gd name="T26" fmla="*/ 2147483646 w 54"/>
                  <a:gd name="T27" fmla="*/ 2147483646 h 40"/>
                  <a:gd name="T28" fmla="*/ 2147483646 w 54"/>
                  <a:gd name="T29" fmla="*/ 2147483646 h 40"/>
                  <a:gd name="T30" fmla="*/ 2147483646 w 54"/>
                  <a:gd name="T31" fmla="*/ 2147483646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45" name="Freeform 10"/>
              <p:cNvSpPr>
                <a:spLocks/>
              </p:cNvSpPr>
              <p:nvPr userDrawn="1"/>
            </p:nvSpPr>
            <p:spPr bwMode="ltGray">
              <a:xfrm rot="12185230" flipV="1">
                <a:off x="3009" y="2344"/>
                <a:ext cx="330" cy="2059"/>
              </a:xfrm>
              <a:custGeom>
                <a:avLst/>
                <a:gdLst>
                  <a:gd name="T0" fmla="*/ 0 w 149"/>
                  <a:gd name="T1" fmla="*/ 0 h 704"/>
                  <a:gd name="T2" fmla="*/ 2147483646 w 149"/>
                  <a:gd name="T3" fmla="*/ 2147483646 h 704"/>
                  <a:gd name="T4" fmla="*/ 2147483646 w 149"/>
                  <a:gd name="T5" fmla="*/ 2147483646 h 704"/>
                  <a:gd name="T6" fmla="*/ 2147483646 w 149"/>
                  <a:gd name="T7" fmla="*/ 2147483646 h 704"/>
                  <a:gd name="T8" fmla="*/ 2147483646 w 149"/>
                  <a:gd name="T9" fmla="*/ 2147483646 h 704"/>
                  <a:gd name="T10" fmla="*/ 2147483646 w 149"/>
                  <a:gd name="T11" fmla="*/ 2147483646 h 704"/>
                  <a:gd name="T12" fmla="*/ 2147483646 w 149"/>
                  <a:gd name="T13" fmla="*/ 2147483646 h 704"/>
                  <a:gd name="T14" fmla="*/ 2147483646 w 149"/>
                  <a:gd name="T15" fmla="*/ 2147483646 h 704"/>
                  <a:gd name="T16" fmla="*/ 2147483646 w 149"/>
                  <a:gd name="T17" fmla="*/ 2147483646 h 704"/>
                  <a:gd name="T18" fmla="*/ 2147483646 w 149"/>
                  <a:gd name="T19" fmla="*/ 2147483646 h 704"/>
                  <a:gd name="T20" fmla="*/ 2147483646 w 149"/>
                  <a:gd name="T21" fmla="*/ 2147483646 h 704"/>
                  <a:gd name="T22" fmla="*/ 2147483646 w 149"/>
                  <a:gd name="T23" fmla="*/ 2147483646 h 704"/>
                  <a:gd name="T24" fmla="*/ 2147483646 w 149"/>
                  <a:gd name="T25" fmla="*/ 2147483646 h 704"/>
                  <a:gd name="T26" fmla="*/ 2147483646 w 149"/>
                  <a:gd name="T27" fmla="*/ 2147483646 h 704"/>
                  <a:gd name="T28" fmla="*/ 2147483646 w 149"/>
                  <a:gd name="T29" fmla="*/ 2147483646 h 704"/>
                  <a:gd name="T30" fmla="*/ 2147483646 w 149"/>
                  <a:gd name="T31" fmla="*/ 2147483646 h 704"/>
                  <a:gd name="T32" fmla="*/ 2147483646 w 149"/>
                  <a:gd name="T33" fmla="*/ 2147483646 h 704"/>
                  <a:gd name="T34" fmla="*/ 2147483646 w 149"/>
                  <a:gd name="T35" fmla="*/ 2147483646 h 704"/>
                  <a:gd name="T36" fmla="*/ 2147483646 w 149"/>
                  <a:gd name="T37" fmla="*/ 2147483646 h 704"/>
                  <a:gd name="T38" fmla="*/ 2147483646 w 149"/>
                  <a:gd name="T39" fmla="*/ 2147483646 h 704"/>
                  <a:gd name="T40" fmla="*/ 2147483646 w 149"/>
                  <a:gd name="T41" fmla="*/ 2147483646 h 704"/>
                  <a:gd name="T42" fmla="*/ 2147483646 w 149"/>
                  <a:gd name="T43" fmla="*/ 2147483646 h 704"/>
                  <a:gd name="T44" fmla="*/ 2147483646 w 149"/>
                  <a:gd name="T45" fmla="*/ 2147483646 h 704"/>
                  <a:gd name="T46" fmla="*/ 2147483646 w 149"/>
                  <a:gd name="T47" fmla="*/ 2147483646 h 704"/>
                  <a:gd name="T48" fmla="*/ 2147483646 w 149"/>
                  <a:gd name="T49" fmla="*/ 2147483646 h 704"/>
                  <a:gd name="T50" fmla="*/ 2147483646 w 149"/>
                  <a:gd name="T51" fmla="*/ 2147483646 h 704"/>
                  <a:gd name="T52" fmla="*/ 2147483646 w 149"/>
                  <a:gd name="T53" fmla="*/ 2147483646 h 704"/>
                  <a:gd name="T54" fmla="*/ 2147483646 w 149"/>
                  <a:gd name="T55" fmla="*/ 2147483646 h 704"/>
                  <a:gd name="T56" fmla="*/ 2147483646 w 149"/>
                  <a:gd name="T57" fmla="*/ 2147483646 h 704"/>
                  <a:gd name="T58" fmla="*/ 2147483646 w 149"/>
                  <a:gd name="T59" fmla="*/ 2147483646 h 704"/>
                  <a:gd name="T60" fmla="*/ 2147483646 w 149"/>
                  <a:gd name="T61" fmla="*/ 2147483646 h 704"/>
                  <a:gd name="T62" fmla="*/ 2147483646 w 149"/>
                  <a:gd name="T63" fmla="*/ 2147483646 h 704"/>
                  <a:gd name="T64" fmla="*/ 2147483646 w 149"/>
                  <a:gd name="T65" fmla="*/ 2147483646 h 704"/>
                  <a:gd name="T66" fmla="*/ 2147483646 w 149"/>
                  <a:gd name="T67" fmla="*/ 2147483646 h 704"/>
                  <a:gd name="T68" fmla="*/ 2147483646 w 149"/>
                  <a:gd name="T69" fmla="*/ 2147483646 h 704"/>
                  <a:gd name="T70" fmla="*/ 2147483646 w 149"/>
                  <a:gd name="T71" fmla="*/ 2147483646 h 704"/>
                  <a:gd name="T72" fmla="*/ 2147483646 w 149"/>
                  <a:gd name="T73" fmla="*/ 2147483646 h 704"/>
                  <a:gd name="T74" fmla="*/ 2147483646 w 149"/>
                  <a:gd name="T75" fmla="*/ 2147483646 h 704"/>
                  <a:gd name="T76" fmla="*/ 2147483646 w 149"/>
                  <a:gd name="T77" fmla="*/ 2147483646 h 704"/>
                  <a:gd name="T78" fmla="*/ 2147483646 w 149"/>
                  <a:gd name="T79" fmla="*/ 2147483646 h 704"/>
                  <a:gd name="T80" fmla="*/ 2147483646 w 149"/>
                  <a:gd name="T81" fmla="*/ 2147483646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sp>
          <p:nvSpPr>
            <p:cNvPr id="6" name="Freeform 11"/>
            <p:cNvSpPr>
              <a:spLocks/>
            </p:cNvSpPr>
            <p:nvPr userDrawn="1"/>
          </p:nvSpPr>
          <p:spPr bwMode="ltGray">
            <a:xfrm rot="373331" flipH="1">
              <a:off x="22" y="1957"/>
              <a:ext cx="323" cy="649"/>
            </a:xfrm>
            <a:custGeom>
              <a:avLst/>
              <a:gdLst>
                <a:gd name="T0" fmla="*/ 2147483646 w 128"/>
                <a:gd name="T1" fmla="*/ 0 h 217"/>
                <a:gd name="T2" fmla="*/ 2147483646 w 128"/>
                <a:gd name="T3" fmla="*/ 2147483646 h 217"/>
                <a:gd name="T4" fmla="*/ 2147483646 w 128"/>
                <a:gd name="T5" fmla="*/ 2147483646 h 217"/>
                <a:gd name="T6" fmla="*/ 2147483646 w 128"/>
                <a:gd name="T7" fmla="*/ 2147483646 h 217"/>
                <a:gd name="T8" fmla="*/ 2147483646 w 128"/>
                <a:gd name="T9" fmla="*/ 2147483646 h 217"/>
                <a:gd name="T10" fmla="*/ 2147483646 w 128"/>
                <a:gd name="T11" fmla="*/ 2147483646 h 217"/>
                <a:gd name="T12" fmla="*/ 2147483646 w 128"/>
                <a:gd name="T13" fmla="*/ 2147483646 h 217"/>
                <a:gd name="T14" fmla="*/ 2147483646 w 128"/>
                <a:gd name="T15" fmla="*/ 2147483646 h 217"/>
                <a:gd name="T16" fmla="*/ 2147483646 w 128"/>
                <a:gd name="T17" fmla="*/ 2147483646 h 217"/>
                <a:gd name="T18" fmla="*/ 2147483646 w 128"/>
                <a:gd name="T19" fmla="*/ 2147483646 h 217"/>
                <a:gd name="T20" fmla="*/ 2147483646 w 128"/>
                <a:gd name="T21" fmla="*/ 2147483646 h 217"/>
                <a:gd name="T22" fmla="*/ 2147483646 w 128"/>
                <a:gd name="T23" fmla="*/ 2147483646 h 217"/>
                <a:gd name="T24" fmla="*/ 2147483646 w 128"/>
                <a:gd name="T25" fmla="*/ 2147483646 h 217"/>
                <a:gd name="T26" fmla="*/ 2147483646 w 128"/>
                <a:gd name="T27" fmla="*/ 2147483646 h 217"/>
                <a:gd name="T28" fmla="*/ 2147483646 w 128"/>
                <a:gd name="T29" fmla="*/ 2147483646 h 217"/>
                <a:gd name="T30" fmla="*/ 0 w 128"/>
                <a:gd name="T31" fmla="*/ 2147483646 h 217"/>
                <a:gd name="T32" fmla="*/ 2147483646 w 128"/>
                <a:gd name="T33" fmla="*/ 2147483646 h 217"/>
                <a:gd name="T34" fmla="*/ 2147483646 w 128"/>
                <a:gd name="T35" fmla="*/ 2147483646 h 217"/>
                <a:gd name="T36" fmla="*/ 2147483646 w 128"/>
                <a:gd name="T37" fmla="*/ 2147483646 h 217"/>
                <a:gd name="T38" fmla="*/ 2147483646 w 128"/>
                <a:gd name="T39" fmla="*/ 2147483646 h 217"/>
                <a:gd name="T40" fmla="*/ 2147483646 w 128"/>
                <a:gd name="T41" fmla="*/ 2147483646 h 217"/>
                <a:gd name="T42" fmla="*/ 2147483646 w 128"/>
                <a:gd name="T43" fmla="*/ 2147483646 h 217"/>
                <a:gd name="T44" fmla="*/ 2147483646 w 128"/>
                <a:gd name="T45" fmla="*/ 2147483646 h 217"/>
                <a:gd name="T46" fmla="*/ 2147483646 w 128"/>
                <a:gd name="T47" fmla="*/ 2147483646 h 217"/>
                <a:gd name="T48" fmla="*/ 2147483646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7" name="Freeform 12"/>
            <p:cNvSpPr>
              <a:spLocks/>
            </p:cNvSpPr>
            <p:nvPr userDrawn="1"/>
          </p:nvSpPr>
          <p:spPr bwMode="ltGray">
            <a:xfrm>
              <a:off x="168" y="1260"/>
              <a:ext cx="1259" cy="1532"/>
            </a:xfrm>
            <a:custGeom>
              <a:avLst/>
              <a:gdLst>
                <a:gd name="T0" fmla="*/ 891 w 1259"/>
                <a:gd name="T1" fmla="*/ 1532 h 1532"/>
                <a:gd name="T2" fmla="*/ 954 w 1259"/>
                <a:gd name="T3" fmla="*/ 1452 h 1532"/>
                <a:gd name="T4" fmla="*/ 1032 w 1259"/>
                <a:gd name="T5" fmla="*/ 1338 h 1532"/>
                <a:gd name="T6" fmla="*/ 1115 w 1259"/>
                <a:gd name="T7" fmla="*/ 1188 h 1532"/>
                <a:gd name="T8" fmla="*/ 1194 w 1259"/>
                <a:gd name="T9" fmla="*/ 1023 h 1532"/>
                <a:gd name="T10" fmla="*/ 1244 w 1259"/>
                <a:gd name="T11" fmla="*/ 841 h 1532"/>
                <a:gd name="T12" fmla="*/ 1259 w 1259"/>
                <a:gd name="T13" fmla="*/ 647 h 1532"/>
                <a:gd name="T14" fmla="*/ 1230 w 1259"/>
                <a:gd name="T15" fmla="*/ 463 h 1532"/>
                <a:gd name="T16" fmla="*/ 1140 w 1259"/>
                <a:gd name="T17" fmla="*/ 294 h 1532"/>
                <a:gd name="T18" fmla="*/ 1043 w 1259"/>
                <a:gd name="T19" fmla="*/ 190 h 1532"/>
                <a:gd name="T20" fmla="*/ 961 w 1259"/>
                <a:gd name="T21" fmla="*/ 109 h 1532"/>
                <a:gd name="T22" fmla="*/ 894 w 1259"/>
                <a:gd name="T23" fmla="*/ 65 h 1532"/>
                <a:gd name="T24" fmla="*/ 786 w 1259"/>
                <a:gd name="T25" fmla="*/ 18 h 1532"/>
                <a:gd name="T26" fmla="*/ 642 w 1259"/>
                <a:gd name="T27" fmla="*/ 0 h 1532"/>
                <a:gd name="T28" fmla="*/ 440 w 1259"/>
                <a:gd name="T29" fmla="*/ 23 h 1532"/>
                <a:gd name="T30" fmla="*/ 366 w 1259"/>
                <a:gd name="T31" fmla="*/ 44 h 1532"/>
                <a:gd name="T32" fmla="*/ 292 w 1259"/>
                <a:gd name="T33" fmla="*/ 58 h 1532"/>
                <a:gd name="T34" fmla="*/ 229 w 1259"/>
                <a:gd name="T35" fmla="*/ 79 h 1532"/>
                <a:gd name="T36" fmla="*/ 178 w 1259"/>
                <a:gd name="T37" fmla="*/ 103 h 1532"/>
                <a:gd name="T38" fmla="*/ 127 w 1259"/>
                <a:gd name="T39" fmla="*/ 127 h 1532"/>
                <a:gd name="T40" fmla="*/ 82 w 1259"/>
                <a:gd name="T41" fmla="*/ 158 h 1532"/>
                <a:gd name="T42" fmla="*/ 41 w 1259"/>
                <a:gd name="T43" fmla="*/ 197 h 1532"/>
                <a:gd name="T44" fmla="*/ 0 w 1259"/>
                <a:gd name="T45" fmla="*/ 243 h 1532"/>
                <a:gd name="T46" fmla="*/ 76 w 1259"/>
                <a:gd name="T47" fmla="*/ 215 h 1532"/>
                <a:gd name="T48" fmla="*/ 144 w 1259"/>
                <a:gd name="T49" fmla="*/ 194 h 1532"/>
                <a:gd name="T50" fmla="*/ 212 w 1259"/>
                <a:gd name="T51" fmla="*/ 179 h 1532"/>
                <a:gd name="T52" fmla="*/ 280 w 1259"/>
                <a:gd name="T53" fmla="*/ 164 h 1532"/>
                <a:gd name="T54" fmla="*/ 336 w 1259"/>
                <a:gd name="T55" fmla="*/ 149 h 1532"/>
                <a:gd name="T56" fmla="*/ 397 w 1259"/>
                <a:gd name="T57" fmla="*/ 149 h 1532"/>
                <a:gd name="T58" fmla="*/ 458 w 1259"/>
                <a:gd name="T59" fmla="*/ 141 h 1532"/>
                <a:gd name="T60" fmla="*/ 511 w 1259"/>
                <a:gd name="T61" fmla="*/ 146 h 1532"/>
                <a:gd name="T62" fmla="*/ 565 w 1259"/>
                <a:gd name="T63" fmla="*/ 152 h 1532"/>
                <a:gd name="T64" fmla="*/ 618 w 1259"/>
                <a:gd name="T65" fmla="*/ 166 h 1532"/>
                <a:gd name="T66" fmla="*/ 669 w 1259"/>
                <a:gd name="T67" fmla="*/ 186 h 1532"/>
                <a:gd name="T68" fmla="*/ 715 w 1259"/>
                <a:gd name="T69" fmla="*/ 205 h 1532"/>
                <a:gd name="T70" fmla="*/ 760 w 1259"/>
                <a:gd name="T71" fmla="*/ 239 h 1532"/>
                <a:gd name="T72" fmla="*/ 811 w 1259"/>
                <a:gd name="T73" fmla="*/ 267 h 1532"/>
                <a:gd name="T74" fmla="*/ 855 w 1259"/>
                <a:gd name="T75" fmla="*/ 307 h 1532"/>
                <a:gd name="T76" fmla="*/ 899 w 1259"/>
                <a:gd name="T77" fmla="*/ 348 h 1532"/>
                <a:gd name="T78" fmla="*/ 971 w 1259"/>
                <a:gd name="T79" fmla="*/ 464 h 1532"/>
                <a:gd name="T80" fmla="*/ 1016 w 1259"/>
                <a:gd name="T81" fmla="*/ 606 h 1532"/>
                <a:gd name="T82" fmla="*/ 1027 w 1259"/>
                <a:gd name="T83" fmla="*/ 774 h 1532"/>
                <a:gd name="T84" fmla="*/ 1022 w 1259"/>
                <a:gd name="T85" fmla="*/ 939 h 1532"/>
                <a:gd name="T86" fmla="*/ 1002 w 1259"/>
                <a:gd name="T87" fmla="*/ 1117 h 1532"/>
                <a:gd name="T88" fmla="*/ 966 w 1259"/>
                <a:gd name="T89" fmla="*/ 1279 h 1532"/>
                <a:gd name="T90" fmla="*/ 933 w 1259"/>
                <a:gd name="T91" fmla="*/ 1421 h 1532"/>
                <a:gd name="T92" fmla="*/ 891 w 1259"/>
                <a:gd name="T93" fmla="*/ 1532 h 15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8" name="Freeform 13"/>
            <p:cNvSpPr>
              <a:spLocks/>
            </p:cNvSpPr>
            <p:nvPr userDrawn="1"/>
          </p:nvSpPr>
          <p:spPr bwMode="ltGray">
            <a:xfrm>
              <a:off x="0" y="2610"/>
              <a:ext cx="801" cy="459"/>
            </a:xfrm>
            <a:custGeom>
              <a:avLst/>
              <a:gdLst>
                <a:gd name="T0" fmla="*/ 0 w 801"/>
                <a:gd name="T1" fmla="*/ 0 h 459"/>
                <a:gd name="T2" fmla="*/ 37 w 801"/>
                <a:gd name="T3" fmla="*/ 69 h 459"/>
                <a:gd name="T4" fmla="*/ 68 w 801"/>
                <a:gd name="T5" fmla="*/ 132 h 459"/>
                <a:gd name="T6" fmla="*/ 110 w 801"/>
                <a:gd name="T7" fmla="*/ 188 h 459"/>
                <a:gd name="T8" fmla="*/ 149 w 801"/>
                <a:gd name="T9" fmla="*/ 229 h 459"/>
                <a:gd name="T10" fmla="*/ 192 w 801"/>
                <a:gd name="T11" fmla="*/ 278 h 459"/>
                <a:gd name="T12" fmla="*/ 250 w 801"/>
                <a:gd name="T13" fmla="*/ 314 h 459"/>
                <a:gd name="T14" fmla="*/ 308 w 801"/>
                <a:gd name="T15" fmla="*/ 336 h 459"/>
                <a:gd name="T16" fmla="*/ 365 w 801"/>
                <a:gd name="T17" fmla="*/ 365 h 459"/>
                <a:gd name="T18" fmla="*/ 430 w 801"/>
                <a:gd name="T19" fmla="*/ 381 h 459"/>
                <a:gd name="T20" fmla="*/ 501 w 801"/>
                <a:gd name="T21" fmla="*/ 390 h 459"/>
                <a:gd name="T22" fmla="*/ 573 w 801"/>
                <a:gd name="T23" fmla="*/ 392 h 459"/>
                <a:gd name="T24" fmla="*/ 646 w 801"/>
                <a:gd name="T25" fmla="*/ 381 h 459"/>
                <a:gd name="T26" fmla="*/ 726 w 801"/>
                <a:gd name="T27" fmla="*/ 362 h 459"/>
                <a:gd name="T28" fmla="*/ 801 w 801"/>
                <a:gd name="T29" fmla="*/ 335 h 459"/>
                <a:gd name="T30" fmla="*/ 731 w 801"/>
                <a:gd name="T31" fmla="*/ 377 h 459"/>
                <a:gd name="T32" fmla="*/ 662 w 801"/>
                <a:gd name="T33" fmla="*/ 404 h 459"/>
                <a:gd name="T34" fmla="*/ 594 w 801"/>
                <a:gd name="T35" fmla="*/ 432 h 459"/>
                <a:gd name="T36" fmla="*/ 532 w 801"/>
                <a:gd name="T37" fmla="*/ 445 h 459"/>
                <a:gd name="T38" fmla="*/ 471 w 801"/>
                <a:gd name="T39" fmla="*/ 459 h 459"/>
                <a:gd name="T40" fmla="*/ 411 w 801"/>
                <a:gd name="T41" fmla="*/ 458 h 459"/>
                <a:gd name="T42" fmla="*/ 350 w 801"/>
                <a:gd name="T43" fmla="*/ 458 h 459"/>
                <a:gd name="T44" fmla="*/ 291 w 801"/>
                <a:gd name="T45" fmla="*/ 450 h 459"/>
                <a:gd name="T46" fmla="*/ 244 w 801"/>
                <a:gd name="T47" fmla="*/ 436 h 459"/>
                <a:gd name="T48" fmla="*/ 192 w 801"/>
                <a:gd name="T49" fmla="*/ 415 h 459"/>
                <a:gd name="T50" fmla="*/ 145 w 801"/>
                <a:gd name="T51" fmla="*/ 394 h 459"/>
                <a:gd name="T52" fmla="*/ 100 w 801"/>
                <a:gd name="T53" fmla="*/ 373 h 459"/>
                <a:gd name="T54" fmla="*/ 60 w 801"/>
                <a:gd name="T55" fmla="*/ 347 h 459"/>
                <a:gd name="T56" fmla="*/ 0 w 801"/>
                <a:gd name="T57" fmla="*/ 294 h 459"/>
                <a:gd name="T58" fmla="*/ 0 w 801"/>
                <a:gd name="T59" fmla="*/ 0 h 4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9" name="Freeform 14"/>
            <p:cNvSpPr>
              <a:spLocks/>
            </p:cNvSpPr>
            <p:nvPr userDrawn="1"/>
          </p:nvSpPr>
          <p:spPr bwMode="ltGray">
            <a:xfrm rot="373331" flipH="1">
              <a:off x="898" y="2855"/>
              <a:ext cx="354" cy="464"/>
            </a:xfrm>
            <a:custGeom>
              <a:avLst/>
              <a:gdLst>
                <a:gd name="T0" fmla="*/ 2147483646 w 117"/>
                <a:gd name="T1" fmla="*/ 0 h 132"/>
                <a:gd name="T2" fmla="*/ 0 w 117"/>
                <a:gd name="T3" fmla="*/ 2147483646 h 132"/>
                <a:gd name="T4" fmla="*/ 2147483646 w 117"/>
                <a:gd name="T5" fmla="*/ 2147483646 h 132"/>
                <a:gd name="T6" fmla="*/ 2147483646 w 117"/>
                <a:gd name="T7" fmla="*/ 2147483646 h 132"/>
                <a:gd name="T8" fmla="*/ 2147483646 w 117"/>
                <a:gd name="T9" fmla="*/ 2147483646 h 132"/>
                <a:gd name="T10" fmla="*/ 2147483646 w 117"/>
                <a:gd name="T11" fmla="*/ 2147483646 h 132"/>
                <a:gd name="T12" fmla="*/ 2147483646 w 117"/>
                <a:gd name="T13" fmla="*/ 2147483646 h 132"/>
                <a:gd name="T14" fmla="*/ 2147483646 w 117"/>
                <a:gd name="T15" fmla="*/ 2147483646 h 132"/>
                <a:gd name="T16" fmla="*/ 2147483646 w 117"/>
                <a:gd name="T17" fmla="*/ 2147483646 h 132"/>
                <a:gd name="T18" fmla="*/ 2147483646 w 117"/>
                <a:gd name="T19" fmla="*/ 2147483646 h 132"/>
                <a:gd name="T20" fmla="*/ 2147483646 w 117"/>
                <a:gd name="T21" fmla="*/ 2147483646 h 132"/>
                <a:gd name="T22" fmla="*/ 2147483646 w 117"/>
                <a:gd name="T23" fmla="*/ 2147483646 h 132"/>
                <a:gd name="T24" fmla="*/ 2147483646 w 117"/>
                <a:gd name="T25" fmla="*/ 2147483646 h 132"/>
                <a:gd name="T26" fmla="*/ 2147483646 w 117"/>
                <a:gd name="T27" fmla="*/ 2147483646 h 132"/>
                <a:gd name="T28" fmla="*/ 2147483646 w 117"/>
                <a:gd name="T29" fmla="*/ 2147483646 h 132"/>
                <a:gd name="T30" fmla="*/ 2147483646 w 117"/>
                <a:gd name="T31" fmla="*/ 2147483646 h 132"/>
                <a:gd name="T32" fmla="*/ 2147483646 w 117"/>
                <a:gd name="T33" fmla="*/ 2147483646 h 132"/>
                <a:gd name="T34" fmla="*/ 2147483646 w 117"/>
                <a:gd name="T35" fmla="*/ 2147483646 h 132"/>
                <a:gd name="T36" fmla="*/ 2147483646 w 117"/>
                <a:gd name="T37" fmla="*/ 2147483646 h 132"/>
                <a:gd name="T38" fmla="*/ 2147483646 w 117"/>
                <a:gd name="T39" fmla="*/ 2147483646 h 132"/>
                <a:gd name="T40" fmla="*/ 2147483646 w 117"/>
                <a:gd name="T41" fmla="*/ 2147483646 h 132"/>
                <a:gd name="T42" fmla="*/ 2147483646 w 117"/>
                <a:gd name="T43" fmla="*/ 2147483646 h 132"/>
                <a:gd name="T44" fmla="*/ 2147483646 w 117"/>
                <a:gd name="T45" fmla="*/ 2147483646 h 132"/>
                <a:gd name="T46" fmla="*/ 2147483646 w 117"/>
                <a:gd name="T47" fmla="*/ 2147483646 h 132"/>
                <a:gd name="T48" fmla="*/ 2147483646 w 117"/>
                <a:gd name="T49" fmla="*/ 2147483646 h 132"/>
                <a:gd name="T50" fmla="*/ 2147483646 w 117"/>
                <a:gd name="T51" fmla="*/ 2147483646 h 132"/>
                <a:gd name="T52" fmla="*/ 2147483646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 name="Freeform 15"/>
            <p:cNvSpPr>
              <a:spLocks/>
            </p:cNvSpPr>
            <p:nvPr userDrawn="1"/>
          </p:nvSpPr>
          <p:spPr bwMode="ltGray">
            <a:xfrm rot="373331" flipH="1">
              <a:off x="799" y="2979"/>
              <a:ext cx="87" cy="274"/>
            </a:xfrm>
            <a:custGeom>
              <a:avLst/>
              <a:gdLst>
                <a:gd name="T0" fmla="*/ 2147483646 w 29"/>
                <a:gd name="T1" fmla="*/ 0 h 77"/>
                <a:gd name="T2" fmla="*/ 2147483646 w 29"/>
                <a:gd name="T3" fmla="*/ 0 h 77"/>
                <a:gd name="T4" fmla="*/ 2147483646 w 29"/>
                <a:gd name="T5" fmla="*/ 2147483646 h 77"/>
                <a:gd name="T6" fmla="*/ 2147483646 w 29"/>
                <a:gd name="T7" fmla="*/ 2147483646 h 77"/>
                <a:gd name="T8" fmla="*/ 2147483646 w 29"/>
                <a:gd name="T9" fmla="*/ 2147483646 h 77"/>
                <a:gd name="T10" fmla="*/ 2147483646 w 29"/>
                <a:gd name="T11" fmla="*/ 2147483646 h 77"/>
                <a:gd name="T12" fmla="*/ 0 w 29"/>
                <a:gd name="T13" fmla="*/ 2147483646 h 77"/>
                <a:gd name="T14" fmla="*/ 2147483646 w 29"/>
                <a:gd name="T15" fmla="*/ 2147483646 h 77"/>
                <a:gd name="T16" fmla="*/ 2147483646 w 29"/>
                <a:gd name="T17" fmla="*/ 2147483646 h 77"/>
                <a:gd name="T18" fmla="*/ 2147483646 w 29"/>
                <a:gd name="T19" fmla="*/ 2147483646 h 77"/>
                <a:gd name="T20" fmla="*/ 2147483646 w 29"/>
                <a:gd name="T21" fmla="*/ 2147483646 h 77"/>
                <a:gd name="T22" fmla="*/ 2147483646 w 29"/>
                <a:gd name="T23" fmla="*/ 2147483646 h 77"/>
                <a:gd name="T24" fmla="*/ 2147483646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16"/>
            <p:cNvSpPr>
              <a:spLocks/>
            </p:cNvSpPr>
            <p:nvPr userDrawn="1"/>
          </p:nvSpPr>
          <p:spPr bwMode="ltGray">
            <a:xfrm>
              <a:off x="1190" y="3273"/>
              <a:ext cx="1108" cy="1047"/>
            </a:xfrm>
            <a:custGeom>
              <a:avLst/>
              <a:gdLst>
                <a:gd name="T0" fmla="*/ 784 w 1108"/>
                <a:gd name="T1" fmla="*/ 1047 h 1047"/>
                <a:gd name="T2" fmla="*/ 692 w 1108"/>
                <a:gd name="T3" fmla="*/ 1011 h 1047"/>
                <a:gd name="T4" fmla="*/ 607 w 1108"/>
                <a:gd name="T5" fmla="*/ 945 h 1047"/>
                <a:gd name="T6" fmla="*/ 517 w 1108"/>
                <a:gd name="T7" fmla="*/ 861 h 1047"/>
                <a:gd name="T8" fmla="*/ 432 w 1108"/>
                <a:gd name="T9" fmla="*/ 776 h 1047"/>
                <a:gd name="T10" fmla="*/ 350 w 1108"/>
                <a:gd name="T11" fmla="*/ 677 h 1047"/>
                <a:gd name="T12" fmla="*/ 266 w 1108"/>
                <a:gd name="T13" fmla="*/ 563 h 1047"/>
                <a:gd name="T14" fmla="*/ 188 w 1108"/>
                <a:gd name="T15" fmla="*/ 447 h 1047"/>
                <a:gd name="T16" fmla="*/ 122 w 1108"/>
                <a:gd name="T17" fmla="*/ 325 h 1047"/>
                <a:gd name="T18" fmla="*/ 65 w 1108"/>
                <a:gd name="T19" fmla="*/ 211 h 1047"/>
                <a:gd name="T20" fmla="*/ 21 w 1108"/>
                <a:gd name="T21" fmla="*/ 101 h 1047"/>
                <a:gd name="T22" fmla="*/ 0 w 1108"/>
                <a:gd name="T23" fmla="*/ 0 h 1047"/>
                <a:gd name="T24" fmla="*/ 109 w 1108"/>
                <a:gd name="T25" fmla="*/ 217 h 1047"/>
                <a:gd name="T26" fmla="*/ 209 w 1108"/>
                <a:gd name="T27" fmla="*/ 378 h 1047"/>
                <a:gd name="T28" fmla="*/ 294 w 1108"/>
                <a:gd name="T29" fmla="*/ 500 h 1047"/>
                <a:gd name="T30" fmla="*/ 373 w 1108"/>
                <a:gd name="T31" fmla="*/ 590 h 1047"/>
                <a:gd name="T32" fmla="*/ 441 w 1108"/>
                <a:gd name="T33" fmla="*/ 661 h 1047"/>
                <a:gd name="T34" fmla="*/ 506 w 1108"/>
                <a:gd name="T35" fmla="*/ 713 h 1047"/>
                <a:gd name="T36" fmla="*/ 564 w 1108"/>
                <a:gd name="T37" fmla="*/ 754 h 1047"/>
                <a:gd name="T38" fmla="*/ 620 w 1108"/>
                <a:gd name="T39" fmla="*/ 801 h 1047"/>
                <a:gd name="T40" fmla="*/ 754 w 1108"/>
                <a:gd name="T41" fmla="*/ 899 h 1047"/>
                <a:gd name="T42" fmla="*/ 925 w 1108"/>
                <a:gd name="T43" fmla="*/ 977 h 1047"/>
                <a:gd name="T44" fmla="*/ 1108 w 1108"/>
                <a:gd name="T45" fmla="*/ 1047 h 1047"/>
                <a:gd name="T46" fmla="*/ 784 w 1108"/>
                <a:gd name="T47" fmla="*/ 1047 h 10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37" name="Freeform 19"/>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38" name="Freeform 20"/>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nvGrpSpPr>
            <p:cNvPr id="13" name="Group 21"/>
            <p:cNvGrpSpPr>
              <a:grpSpLocks/>
            </p:cNvGrpSpPr>
            <p:nvPr userDrawn="1"/>
          </p:nvGrpSpPr>
          <p:grpSpPr bwMode="auto">
            <a:xfrm rot="-6691250">
              <a:off x="3642" y="133"/>
              <a:ext cx="361" cy="608"/>
              <a:chOff x="1727" y="866"/>
              <a:chExt cx="131" cy="157"/>
            </a:xfrm>
          </p:grpSpPr>
          <p:sp>
            <p:nvSpPr>
              <p:cNvPr id="33" name="Freeform 22"/>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34" name="Freeform 23"/>
              <p:cNvSpPr>
                <a:spLocks/>
              </p:cNvSpPr>
              <p:nvPr userDrawn="1"/>
            </p:nvSpPr>
            <p:spPr bwMode="ltGray">
              <a:xfrm>
                <a:off x="1788"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35" name="Freeform 24"/>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nvGrpSpPr>
            <p:cNvPr id="14" name="Group 25"/>
            <p:cNvGrpSpPr>
              <a:grpSpLocks/>
            </p:cNvGrpSpPr>
            <p:nvPr userDrawn="1"/>
          </p:nvGrpSpPr>
          <p:grpSpPr bwMode="auto">
            <a:xfrm rot="8524840">
              <a:off x="676" y="3311"/>
              <a:ext cx="500" cy="496"/>
              <a:chOff x="1727" y="868"/>
              <a:chExt cx="129" cy="155"/>
            </a:xfrm>
          </p:grpSpPr>
          <p:sp>
            <p:nvSpPr>
              <p:cNvPr id="30" name="Freeform 26"/>
              <p:cNvSpPr>
                <a:spLocks/>
              </p:cNvSpPr>
              <p:nvPr userDrawn="1"/>
            </p:nvSpPr>
            <p:spPr bwMode="ltGray">
              <a:xfrm>
                <a:off x="1727" y="868"/>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31" name="Freeform 27"/>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32" name="Freeform 28"/>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nvGrpSpPr>
            <p:cNvPr id="15" name="Group 29"/>
            <p:cNvGrpSpPr>
              <a:grpSpLocks/>
            </p:cNvGrpSpPr>
            <p:nvPr userDrawn="1"/>
          </p:nvGrpSpPr>
          <p:grpSpPr bwMode="auto">
            <a:xfrm rot="4106450" flipH="1">
              <a:off x="404" y="271"/>
              <a:ext cx="708" cy="891"/>
              <a:chOff x="1727" y="866"/>
              <a:chExt cx="129" cy="157"/>
            </a:xfrm>
          </p:grpSpPr>
          <p:sp>
            <p:nvSpPr>
              <p:cNvPr id="27" name="Freeform 30"/>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8" name="Freeform 31"/>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9" name="Freeform 32"/>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nvGrpSpPr>
            <p:cNvPr id="16" name="Group 33"/>
            <p:cNvGrpSpPr>
              <a:grpSpLocks/>
            </p:cNvGrpSpPr>
            <p:nvPr userDrawn="1"/>
          </p:nvGrpSpPr>
          <p:grpSpPr bwMode="auto">
            <a:xfrm rot="10015322" flipH="1">
              <a:off x="4615" y="2392"/>
              <a:ext cx="708" cy="891"/>
              <a:chOff x="1727" y="866"/>
              <a:chExt cx="129" cy="157"/>
            </a:xfrm>
          </p:grpSpPr>
          <p:sp>
            <p:nvSpPr>
              <p:cNvPr id="24" name="Freeform 34"/>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5" name="Freeform 35"/>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6" name="Freeform 36"/>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sp>
          <p:nvSpPr>
            <p:cNvPr id="17" name="Freeform 37"/>
            <p:cNvSpPr>
              <a:spLocks/>
            </p:cNvSpPr>
            <p:nvPr userDrawn="1"/>
          </p:nvSpPr>
          <p:spPr bwMode="ltGray">
            <a:xfrm>
              <a:off x="1217" y="2"/>
              <a:ext cx="862" cy="886"/>
            </a:xfrm>
            <a:custGeom>
              <a:avLst/>
              <a:gdLst>
                <a:gd name="T0" fmla="*/ 0 w 862"/>
                <a:gd name="T1" fmla="*/ 0 h 886"/>
                <a:gd name="T2" fmla="*/ 6 w 862"/>
                <a:gd name="T3" fmla="*/ 107 h 886"/>
                <a:gd name="T4" fmla="*/ 37 w 862"/>
                <a:gd name="T5" fmla="*/ 262 h 886"/>
                <a:gd name="T6" fmla="*/ 83 w 862"/>
                <a:gd name="T7" fmla="*/ 410 h 886"/>
                <a:gd name="T8" fmla="*/ 149 w 862"/>
                <a:gd name="T9" fmla="*/ 546 h 886"/>
                <a:gd name="T10" fmla="*/ 237 w 862"/>
                <a:gd name="T11" fmla="*/ 666 h 886"/>
                <a:gd name="T12" fmla="*/ 338 w 862"/>
                <a:gd name="T13" fmla="*/ 764 h 886"/>
                <a:gd name="T14" fmla="*/ 450 w 862"/>
                <a:gd name="T15" fmla="*/ 838 h 886"/>
                <a:gd name="T16" fmla="*/ 579 w 862"/>
                <a:gd name="T17" fmla="*/ 879 h 886"/>
                <a:gd name="T18" fmla="*/ 714 w 862"/>
                <a:gd name="T19" fmla="*/ 886 h 886"/>
                <a:gd name="T20" fmla="*/ 862 w 862"/>
                <a:gd name="T21" fmla="*/ 851 h 886"/>
                <a:gd name="T22" fmla="*/ 784 w 862"/>
                <a:gd name="T23" fmla="*/ 856 h 886"/>
                <a:gd name="T24" fmla="*/ 700 w 862"/>
                <a:gd name="T25" fmla="*/ 835 h 886"/>
                <a:gd name="T26" fmla="*/ 621 w 862"/>
                <a:gd name="T27" fmla="*/ 794 h 886"/>
                <a:gd name="T28" fmla="*/ 542 w 862"/>
                <a:gd name="T29" fmla="*/ 728 h 886"/>
                <a:gd name="T30" fmla="*/ 466 w 862"/>
                <a:gd name="T31" fmla="*/ 649 h 886"/>
                <a:gd name="T32" fmla="*/ 397 w 862"/>
                <a:gd name="T33" fmla="*/ 557 h 886"/>
                <a:gd name="T34" fmla="*/ 334 w 862"/>
                <a:gd name="T35" fmla="*/ 454 h 886"/>
                <a:gd name="T36" fmla="*/ 279 w 862"/>
                <a:gd name="T37" fmla="*/ 339 h 886"/>
                <a:gd name="T38" fmla="*/ 238 w 862"/>
                <a:gd name="T39" fmla="*/ 225 h 886"/>
                <a:gd name="T40" fmla="*/ 205 w 862"/>
                <a:gd name="T41" fmla="*/ 105 h 886"/>
                <a:gd name="T42" fmla="*/ 184 w 862"/>
                <a:gd name="T43" fmla="*/ 3 h 8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8" name="Freeform 38"/>
            <p:cNvSpPr>
              <a:spLocks/>
            </p:cNvSpPr>
            <p:nvPr userDrawn="1"/>
          </p:nvSpPr>
          <p:spPr bwMode="ltGray">
            <a:xfrm rot="9832527" flipV="1">
              <a:off x="2158" y="102"/>
              <a:ext cx="681" cy="593"/>
            </a:xfrm>
            <a:custGeom>
              <a:avLst/>
              <a:gdLst>
                <a:gd name="T0" fmla="*/ 0 w 257"/>
                <a:gd name="T1" fmla="*/ 0 h 237"/>
                <a:gd name="T2" fmla="*/ 0 w 257"/>
                <a:gd name="T3" fmla="*/ 2147483646 h 237"/>
                <a:gd name="T4" fmla="*/ 2147483646 w 257"/>
                <a:gd name="T5" fmla="*/ 2147483646 h 237"/>
                <a:gd name="T6" fmla="*/ 2147483646 w 257"/>
                <a:gd name="T7" fmla="*/ 2147483646 h 237"/>
                <a:gd name="T8" fmla="*/ 2147483646 w 257"/>
                <a:gd name="T9" fmla="*/ 2147483646 h 237"/>
                <a:gd name="T10" fmla="*/ 2147483646 w 257"/>
                <a:gd name="T11" fmla="*/ 2147483646 h 237"/>
                <a:gd name="T12" fmla="*/ 2147483646 w 257"/>
                <a:gd name="T13" fmla="*/ 2147483646 h 237"/>
                <a:gd name="T14" fmla="*/ 2147483646 w 257"/>
                <a:gd name="T15" fmla="*/ 2147483646 h 237"/>
                <a:gd name="T16" fmla="*/ 2147483646 w 257"/>
                <a:gd name="T17" fmla="*/ 2147483646 h 237"/>
                <a:gd name="T18" fmla="*/ 2147483646 w 257"/>
                <a:gd name="T19" fmla="*/ 2147483646 h 237"/>
                <a:gd name="T20" fmla="*/ 2147483646 w 257"/>
                <a:gd name="T21" fmla="*/ 2147483646 h 237"/>
                <a:gd name="T22" fmla="*/ 2147483646 w 257"/>
                <a:gd name="T23" fmla="*/ 2147483646 h 237"/>
                <a:gd name="T24" fmla="*/ 2147483646 w 257"/>
                <a:gd name="T25" fmla="*/ 2147483646 h 237"/>
                <a:gd name="T26" fmla="*/ 2147483646 w 257"/>
                <a:gd name="T27" fmla="*/ 2147483646 h 237"/>
                <a:gd name="T28" fmla="*/ 2147483646 w 257"/>
                <a:gd name="T29" fmla="*/ 2147483646 h 237"/>
                <a:gd name="T30" fmla="*/ 2147483646 w 257"/>
                <a:gd name="T31" fmla="*/ 2147483646 h 237"/>
                <a:gd name="T32" fmla="*/ 2147483646 w 257"/>
                <a:gd name="T33" fmla="*/ 2147483646 h 237"/>
                <a:gd name="T34" fmla="*/ 2147483646 w 257"/>
                <a:gd name="T35" fmla="*/ 2147483646 h 237"/>
                <a:gd name="T36" fmla="*/ 2147483646 w 257"/>
                <a:gd name="T37" fmla="*/ 2147483646 h 237"/>
                <a:gd name="T38" fmla="*/ 2147483646 w 257"/>
                <a:gd name="T39" fmla="*/ 2147483646 h 237"/>
                <a:gd name="T40" fmla="*/ 2147483646 w 257"/>
                <a:gd name="T41" fmla="*/ 2147483646 h 237"/>
                <a:gd name="T42" fmla="*/ 2147483646 w 257"/>
                <a:gd name="T43" fmla="*/ 2147483646 h 237"/>
                <a:gd name="T44" fmla="*/ 2147483646 w 257"/>
                <a:gd name="T45" fmla="*/ 2147483646 h 237"/>
                <a:gd name="T46" fmla="*/ 2147483646 w 257"/>
                <a:gd name="T47" fmla="*/ 2147483646 h 237"/>
                <a:gd name="T48" fmla="*/ 2147483646 w 257"/>
                <a:gd name="T49" fmla="*/ 2147483646 h 237"/>
                <a:gd name="T50" fmla="*/ 2147483646 w 257"/>
                <a:gd name="T51" fmla="*/ 2147483646 h 237"/>
                <a:gd name="T52" fmla="*/ 2147483646 w 257"/>
                <a:gd name="T53" fmla="*/ 2147483646 h 237"/>
                <a:gd name="T54" fmla="*/ 2147483646 w 257"/>
                <a:gd name="T55" fmla="*/ 2147483646 h 237"/>
                <a:gd name="T56" fmla="*/ 2147483646 w 257"/>
                <a:gd name="T57" fmla="*/ 2147483646 h 237"/>
                <a:gd name="T58" fmla="*/ 2147483646 w 257"/>
                <a:gd name="T59" fmla="*/ 2147483646 h 237"/>
                <a:gd name="T60" fmla="*/ 2147483646 w 257"/>
                <a:gd name="T61" fmla="*/ 2147483646 h 237"/>
                <a:gd name="T62" fmla="*/ 2147483646 w 257"/>
                <a:gd name="T63" fmla="*/ 2147483646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9" name="Freeform 39"/>
            <p:cNvSpPr>
              <a:spLocks/>
            </p:cNvSpPr>
            <p:nvPr userDrawn="1"/>
          </p:nvSpPr>
          <p:spPr bwMode="ltGray">
            <a:xfrm rot="9832527" flipV="1">
              <a:off x="1997" y="858"/>
              <a:ext cx="330" cy="278"/>
            </a:xfrm>
            <a:custGeom>
              <a:avLst/>
              <a:gdLst>
                <a:gd name="T0" fmla="*/ 2147483646 w 124"/>
                <a:gd name="T1" fmla="*/ 0 h 110"/>
                <a:gd name="T2" fmla="*/ 2147483646 w 124"/>
                <a:gd name="T3" fmla="*/ 2147483646 h 110"/>
                <a:gd name="T4" fmla="*/ 2147483646 w 124"/>
                <a:gd name="T5" fmla="*/ 2147483646 h 110"/>
                <a:gd name="T6" fmla="*/ 2147483646 w 124"/>
                <a:gd name="T7" fmla="*/ 2147483646 h 110"/>
                <a:gd name="T8" fmla="*/ 2147483646 w 124"/>
                <a:gd name="T9" fmla="*/ 2147483646 h 110"/>
                <a:gd name="T10" fmla="*/ 2147483646 w 124"/>
                <a:gd name="T11" fmla="*/ 2147483646 h 110"/>
                <a:gd name="T12" fmla="*/ 2147483646 w 124"/>
                <a:gd name="T13" fmla="*/ 2147483646 h 110"/>
                <a:gd name="T14" fmla="*/ 2147483646 w 124"/>
                <a:gd name="T15" fmla="*/ 2147483646 h 110"/>
                <a:gd name="T16" fmla="*/ 2147483646 w 124"/>
                <a:gd name="T17" fmla="*/ 2147483646 h 110"/>
                <a:gd name="T18" fmla="*/ 0 w 124"/>
                <a:gd name="T19" fmla="*/ 2147483646 h 110"/>
                <a:gd name="T20" fmla="*/ 2147483646 w 124"/>
                <a:gd name="T21" fmla="*/ 2147483646 h 110"/>
                <a:gd name="T22" fmla="*/ 2147483646 w 124"/>
                <a:gd name="T23" fmla="*/ 2147483646 h 110"/>
                <a:gd name="T24" fmla="*/ 2147483646 w 124"/>
                <a:gd name="T25" fmla="*/ 2147483646 h 110"/>
                <a:gd name="T26" fmla="*/ 2147483646 w 124"/>
                <a:gd name="T27" fmla="*/ 2147483646 h 110"/>
                <a:gd name="T28" fmla="*/ 2147483646 w 124"/>
                <a:gd name="T29" fmla="*/ 2147483646 h 110"/>
                <a:gd name="T30" fmla="*/ 2147483646 w 124"/>
                <a:gd name="T31" fmla="*/ 2147483646 h 110"/>
                <a:gd name="T32" fmla="*/ 2147483646 w 124"/>
                <a:gd name="T33" fmla="*/ 2147483646 h 110"/>
                <a:gd name="T34" fmla="*/ 2147483646 w 124"/>
                <a:gd name="T35" fmla="*/ 2147483646 h 110"/>
                <a:gd name="T36" fmla="*/ 2147483646 w 124"/>
                <a:gd name="T37" fmla="*/ 2147483646 h 110"/>
                <a:gd name="T38" fmla="*/ 2147483646 w 124"/>
                <a:gd name="T39" fmla="*/ 2147483646 h 110"/>
                <a:gd name="T40" fmla="*/ 2147483646 w 124"/>
                <a:gd name="T41" fmla="*/ 2147483646 h 110"/>
                <a:gd name="T42" fmla="*/ 2147483646 w 124"/>
                <a:gd name="T43" fmla="*/ 2147483646 h 110"/>
                <a:gd name="T44" fmla="*/ 2147483646 w 124"/>
                <a:gd name="T45" fmla="*/ 2147483646 h 110"/>
                <a:gd name="T46" fmla="*/ 2147483646 w 124"/>
                <a:gd name="T47" fmla="*/ 2147483646 h 110"/>
                <a:gd name="T48" fmla="*/ 2147483646 w 124"/>
                <a:gd name="T49" fmla="*/ 2147483646 h 110"/>
                <a:gd name="T50" fmla="*/ 2147483646 w 124"/>
                <a:gd name="T51" fmla="*/ 2147483646 h 110"/>
                <a:gd name="T52" fmla="*/ 2147483646 w 124"/>
                <a:gd name="T53" fmla="*/ 2147483646 h 110"/>
                <a:gd name="T54" fmla="*/ 2147483646 w 124"/>
                <a:gd name="T55" fmla="*/ 2147483646 h 110"/>
                <a:gd name="T56" fmla="*/ 2147483646 w 124"/>
                <a:gd name="T57" fmla="*/ 2147483646 h 110"/>
                <a:gd name="T58" fmla="*/ 2147483646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 name="Freeform 40"/>
            <p:cNvSpPr>
              <a:spLocks/>
            </p:cNvSpPr>
            <p:nvPr userDrawn="1"/>
          </p:nvSpPr>
          <p:spPr bwMode="ltGray">
            <a:xfrm rot="9832527" flipV="1">
              <a:off x="2224" y="808"/>
              <a:ext cx="123" cy="233"/>
            </a:xfrm>
            <a:custGeom>
              <a:avLst/>
              <a:gdLst>
                <a:gd name="T0" fmla="*/ 2147483646 w 46"/>
                <a:gd name="T1" fmla="*/ 0 h 94"/>
                <a:gd name="T2" fmla="*/ 2147483646 w 46"/>
                <a:gd name="T3" fmla="*/ 2147483646 h 94"/>
                <a:gd name="T4" fmla="*/ 2147483646 w 46"/>
                <a:gd name="T5" fmla="*/ 2147483646 h 94"/>
                <a:gd name="T6" fmla="*/ 2147483646 w 46"/>
                <a:gd name="T7" fmla="*/ 2147483646 h 94"/>
                <a:gd name="T8" fmla="*/ 0 w 46"/>
                <a:gd name="T9" fmla="*/ 2147483646 h 94"/>
                <a:gd name="T10" fmla="*/ 2147483646 w 46"/>
                <a:gd name="T11" fmla="*/ 2147483646 h 94"/>
                <a:gd name="T12" fmla="*/ 2147483646 w 46"/>
                <a:gd name="T13" fmla="*/ 2147483646 h 94"/>
                <a:gd name="T14" fmla="*/ 2147483646 w 46"/>
                <a:gd name="T15" fmla="*/ 2147483646 h 94"/>
                <a:gd name="T16" fmla="*/ 2147483646 w 46"/>
                <a:gd name="T17" fmla="*/ 2147483646 h 94"/>
                <a:gd name="T18" fmla="*/ 2147483646 w 46"/>
                <a:gd name="T19" fmla="*/ 2147483646 h 94"/>
                <a:gd name="T20" fmla="*/ 2147483646 w 46"/>
                <a:gd name="T21" fmla="*/ 2147483646 h 94"/>
                <a:gd name="T22" fmla="*/ 2147483646 w 46"/>
                <a:gd name="T23" fmla="*/ 2147483646 h 94"/>
                <a:gd name="T24" fmla="*/ 2147483646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1" name="Freeform 41"/>
            <p:cNvSpPr>
              <a:spLocks/>
            </p:cNvSpPr>
            <p:nvPr userDrawn="1"/>
          </p:nvSpPr>
          <p:spPr bwMode="ltGray">
            <a:xfrm>
              <a:off x="1603" y="0"/>
              <a:ext cx="124" cy="121"/>
            </a:xfrm>
            <a:custGeom>
              <a:avLst/>
              <a:gdLst>
                <a:gd name="T0" fmla="*/ 124 w 124"/>
                <a:gd name="T1" fmla="*/ 0 h 121"/>
                <a:gd name="T2" fmla="*/ 113 w 124"/>
                <a:gd name="T3" fmla="*/ 9 h 121"/>
                <a:gd name="T4" fmla="*/ 99 w 124"/>
                <a:gd name="T5" fmla="*/ 25 h 121"/>
                <a:gd name="T6" fmla="*/ 81 w 124"/>
                <a:gd name="T7" fmla="*/ 41 h 121"/>
                <a:gd name="T8" fmla="*/ 63 w 124"/>
                <a:gd name="T9" fmla="*/ 54 h 121"/>
                <a:gd name="T10" fmla="*/ 41 w 124"/>
                <a:gd name="T11" fmla="*/ 66 h 121"/>
                <a:gd name="T12" fmla="*/ 22 w 124"/>
                <a:gd name="T13" fmla="*/ 74 h 121"/>
                <a:gd name="T14" fmla="*/ 0 w 124"/>
                <a:gd name="T15" fmla="*/ 75 h 121"/>
                <a:gd name="T16" fmla="*/ 10 w 124"/>
                <a:gd name="T17" fmla="*/ 96 h 121"/>
                <a:gd name="T18" fmla="*/ 23 w 124"/>
                <a:gd name="T19" fmla="*/ 113 h 121"/>
                <a:gd name="T20" fmla="*/ 41 w 124"/>
                <a:gd name="T21" fmla="*/ 121 h 121"/>
                <a:gd name="T22" fmla="*/ 60 w 124"/>
                <a:gd name="T23" fmla="*/ 121 h 121"/>
                <a:gd name="T24" fmla="*/ 83 w 124"/>
                <a:gd name="T25" fmla="*/ 111 h 121"/>
                <a:gd name="T26" fmla="*/ 101 w 124"/>
                <a:gd name="T27" fmla="*/ 88 h 121"/>
                <a:gd name="T28" fmla="*/ 116 w 124"/>
                <a:gd name="T29" fmla="*/ 53 h 121"/>
                <a:gd name="T30" fmla="*/ 124 w 124"/>
                <a:gd name="T31" fmla="*/ 0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2" name="Freeform 42"/>
            <p:cNvSpPr>
              <a:spLocks/>
            </p:cNvSpPr>
            <p:nvPr userDrawn="1"/>
          </p:nvSpPr>
          <p:spPr bwMode="ltGray">
            <a:xfrm rot="9832527" flipV="1">
              <a:off x="2173" y="1238"/>
              <a:ext cx="393" cy="2300"/>
            </a:xfrm>
            <a:custGeom>
              <a:avLst/>
              <a:gdLst>
                <a:gd name="T0" fmla="*/ 0 w 149"/>
                <a:gd name="T1" fmla="*/ 0 h 704"/>
                <a:gd name="T2" fmla="*/ 2147483646 w 149"/>
                <a:gd name="T3" fmla="*/ 2147483646 h 704"/>
                <a:gd name="T4" fmla="*/ 2147483646 w 149"/>
                <a:gd name="T5" fmla="*/ 2147483646 h 704"/>
                <a:gd name="T6" fmla="*/ 2147483646 w 149"/>
                <a:gd name="T7" fmla="*/ 2147483646 h 704"/>
                <a:gd name="T8" fmla="*/ 2147483646 w 149"/>
                <a:gd name="T9" fmla="*/ 2147483646 h 704"/>
                <a:gd name="T10" fmla="*/ 2147483646 w 149"/>
                <a:gd name="T11" fmla="*/ 2147483646 h 704"/>
                <a:gd name="T12" fmla="*/ 2147483646 w 149"/>
                <a:gd name="T13" fmla="*/ 2147483646 h 704"/>
                <a:gd name="T14" fmla="*/ 2147483646 w 149"/>
                <a:gd name="T15" fmla="*/ 2147483646 h 704"/>
                <a:gd name="T16" fmla="*/ 2147483646 w 149"/>
                <a:gd name="T17" fmla="*/ 2147483646 h 704"/>
                <a:gd name="T18" fmla="*/ 2147483646 w 149"/>
                <a:gd name="T19" fmla="*/ 2147483646 h 704"/>
                <a:gd name="T20" fmla="*/ 2147483646 w 149"/>
                <a:gd name="T21" fmla="*/ 2147483646 h 704"/>
                <a:gd name="T22" fmla="*/ 2147483646 w 149"/>
                <a:gd name="T23" fmla="*/ 2147483646 h 704"/>
                <a:gd name="T24" fmla="*/ 2147483646 w 149"/>
                <a:gd name="T25" fmla="*/ 2147483646 h 704"/>
                <a:gd name="T26" fmla="*/ 2147483646 w 149"/>
                <a:gd name="T27" fmla="*/ 2147483646 h 704"/>
                <a:gd name="T28" fmla="*/ 2147483646 w 149"/>
                <a:gd name="T29" fmla="*/ 2147483646 h 704"/>
                <a:gd name="T30" fmla="*/ 2147483646 w 149"/>
                <a:gd name="T31" fmla="*/ 2147483646 h 704"/>
                <a:gd name="T32" fmla="*/ 2147483646 w 149"/>
                <a:gd name="T33" fmla="*/ 2147483646 h 704"/>
                <a:gd name="T34" fmla="*/ 2147483646 w 149"/>
                <a:gd name="T35" fmla="*/ 2147483646 h 704"/>
                <a:gd name="T36" fmla="*/ 2147483646 w 149"/>
                <a:gd name="T37" fmla="*/ 2147483646 h 704"/>
                <a:gd name="T38" fmla="*/ 2147483646 w 149"/>
                <a:gd name="T39" fmla="*/ 2147483646 h 704"/>
                <a:gd name="T40" fmla="*/ 2147483646 w 149"/>
                <a:gd name="T41" fmla="*/ 2147483646 h 704"/>
                <a:gd name="T42" fmla="*/ 2147483646 w 149"/>
                <a:gd name="T43" fmla="*/ 2147483646 h 704"/>
                <a:gd name="T44" fmla="*/ 2147483646 w 149"/>
                <a:gd name="T45" fmla="*/ 2147483646 h 704"/>
                <a:gd name="T46" fmla="*/ 2147483646 w 149"/>
                <a:gd name="T47" fmla="*/ 2147483646 h 704"/>
                <a:gd name="T48" fmla="*/ 2147483646 w 149"/>
                <a:gd name="T49" fmla="*/ 2147483646 h 704"/>
                <a:gd name="T50" fmla="*/ 2147483646 w 149"/>
                <a:gd name="T51" fmla="*/ 2147483646 h 704"/>
                <a:gd name="T52" fmla="*/ 2147483646 w 149"/>
                <a:gd name="T53" fmla="*/ 2147483646 h 704"/>
                <a:gd name="T54" fmla="*/ 2147483646 w 149"/>
                <a:gd name="T55" fmla="*/ 2147483646 h 704"/>
                <a:gd name="T56" fmla="*/ 2147483646 w 149"/>
                <a:gd name="T57" fmla="*/ 2147483646 h 704"/>
                <a:gd name="T58" fmla="*/ 2147483646 w 149"/>
                <a:gd name="T59" fmla="*/ 2147483646 h 704"/>
                <a:gd name="T60" fmla="*/ 2147483646 w 149"/>
                <a:gd name="T61" fmla="*/ 2147483646 h 704"/>
                <a:gd name="T62" fmla="*/ 2147483646 w 149"/>
                <a:gd name="T63" fmla="*/ 2147483646 h 704"/>
                <a:gd name="T64" fmla="*/ 2147483646 w 149"/>
                <a:gd name="T65" fmla="*/ 2147483646 h 704"/>
                <a:gd name="T66" fmla="*/ 2147483646 w 149"/>
                <a:gd name="T67" fmla="*/ 2147483646 h 704"/>
                <a:gd name="T68" fmla="*/ 2147483646 w 149"/>
                <a:gd name="T69" fmla="*/ 2147483646 h 704"/>
                <a:gd name="T70" fmla="*/ 2147483646 w 149"/>
                <a:gd name="T71" fmla="*/ 2147483646 h 704"/>
                <a:gd name="T72" fmla="*/ 2147483646 w 149"/>
                <a:gd name="T73" fmla="*/ 2147483646 h 704"/>
                <a:gd name="T74" fmla="*/ 2147483646 w 149"/>
                <a:gd name="T75" fmla="*/ 2147483646 h 704"/>
                <a:gd name="T76" fmla="*/ 2147483646 w 149"/>
                <a:gd name="T77" fmla="*/ 2147483646 h 704"/>
                <a:gd name="T78" fmla="*/ 2147483646 w 149"/>
                <a:gd name="T79" fmla="*/ 2147483646 h 704"/>
                <a:gd name="T80" fmla="*/ 2147483646 w 149"/>
                <a:gd name="T81" fmla="*/ 2147483646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3" name="Freeform 43"/>
            <p:cNvSpPr>
              <a:spLocks/>
            </p:cNvSpPr>
            <p:nvPr userDrawn="1"/>
          </p:nvSpPr>
          <p:spPr bwMode="ltGray">
            <a:xfrm>
              <a:off x="0" y="1848"/>
              <a:ext cx="36" cy="132"/>
            </a:xfrm>
            <a:custGeom>
              <a:avLst/>
              <a:gdLst>
                <a:gd name="T0" fmla="*/ 0 w 36"/>
                <a:gd name="T1" fmla="*/ 0 h 132"/>
                <a:gd name="T2" fmla="*/ 36 w 36"/>
                <a:gd name="T3" fmla="*/ 12 h 132"/>
                <a:gd name="T4" fmla="*/ 0 w 36"/>
                <a:gd name="T5" fmla="*/ 132 h 132"/>
                <a:gd name="T6" fmla="*/ 0 w 36"/>
                <a:gd name="T7" fmla="*/ 0 h 1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132">
                  <a:moveTo>
                    <a:pt x="0" y="0"/>
                  </a:moveTo>
                  <a:lnTo>
                    <a:pt x="36" y="12"/>
                  </a:lnTo>
                  <a:lnTo>
                    <a:pt x="0" y="13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sp>
        <p:nvSpPr>
          <p:cNvPr id="17455" name="Rectangle 47"/>
          <p:cNvSpPr>
            <a:spLocks noGrp="1" noChangeArrowheads="1"/>
          </p:cNvSpPr>
          <p:nvPr>
            <p:ph type="ctrTitle"/>
          </p:nvPr>
        </p:nvSpPr>
        <p:spPr>
          <a:xfrm>
            <a:off x="2707423" y="657972"/>
            <a:ext cx="6827173" cy="3947830"/>
          </a:xfrm>
        </p:spPr>
        <p:txBody>
          <a:bodyPr/>
          <a:lstStyle>
            <a:lvl1pPr>
              <a:defRPr sz="5700" b="1"/>
            </a:lvl1pPr>
          </a:lstStyle>
          <a:p>
            <a:r>
              <a:rPr lang="zh-TW" altLang="en-US"/>
              <a:t>按一下以編輯母片標題樣式</a:t>
            </a:r>
          </a:p>
        </p:txBody>
      </p:sp>
      <p:sp>
        <p:nvSpPr>
          <p:cNvPr id="17456" name="Rectangle 48"/>
          <p:cNvSpPr>
            <a:spLocks noGrp="1" noChangeArrowheads="1"/>
          </p:cNvSpPr>
          <p:nvPr>
            <p:ph type="subTitle" idx="1"/>
          </p:nvPr>
        </p:nvSpPr>
        <p:spPr>
          <a:xfrm>
            <a:off x="2744170" y="4717797"/>
            <a:ext cx="6776420" cy="1637930"/>
          </a:xfrm>
        </p:spPr>
        <p:txBody>
          <a:bodyPr/>
          <a:lstStyle>
            <a:lvl1pPr marL="0" indent="0" algn="ctr">
              <a:buFontTx/>
              <a:buNone/>
              <a:defRPr b="1">
                <a:effectLst>
                  <a:outerShdw blurRad="38100" dist="38100" dir="2700000" algn="tl">
                    <a:srgbClr val="C0C0C0"/>
                  </a:outerShdw>
                </a:effectLst>
              </a:defRPr>
            </a:lvl1pPr>
          </a:lstStyle>
          <a:p>
            <a:r>
              <a:rPr lang="zh-TW" altLang="en-US"/>
              <a:t>按一下以編輯母片副標題樣式</a:t>
            </a:r>
          </a:p>
        </p:txBody>
      </p:sp>
      <p:sp>
        <p:nvSpPr>
          <p:cNvPr id="46" name="Rectangle 44"/>
          <p:cNvSpPr>
            <a:spLocks noGrp="1" noChangeArrowheads="1"/>
          </p:cNvSpPr>
          <p:nvPr>
            <p:ph type="dt" sz="half" idx="10"/>
          </p:nvPr>
        </p:nvSpPr>
        <p:spPr>
          <a:xfrm>
            <a:off x="503238" y="6888163"/>
            <a:ext cx="2352675" cy="503237"/>
          </a:xfrm>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47" name="Rectangle 45"/>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48" name="Rectangle 46"/>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876311B8-93A9-4F2D-A786-2146DD54FB44}" type="slidenum">
              <a:rPr lang="en-US" altLang="zh-TW"/>
              <a:pPr/>
              <a:t>‹#›</a:t>
            </a:fld>
            <a:endParaRPr lang="en-US" altLang="zh-TW"/>
          </a:p>
        </p:txBody>
      </p:sp>
    </p:spTree>
    <p:extLst>
      <p:ext uri="{BB962C8B-B14F-4D97-AF65-F5344CB8AC3E}">
        <p14:creationId xmlns:p14="http://schemas.microsoft.com/office/powerpoint/2010/main" val="2814268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5"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6339A81D-5F98-41B4-846C-57CB69D66B12}" type="slidenum">
              <a:rPr lang="en-US" altLang="zh-TW"/>
              <a:pPr/>
              <a:t>‹#›</a:t>
            </a:fld>
            <a:endParaRPr lang="en-US" altLang="zh-TW"/>
          </a:p>
        </p:txBody>
      </p:sp>
    </p:spTree>
    <p:extLst>
      <p:ext uri="{BB962C8B-B14F-4D97-AF65-F5344CB8AC3E}">
        <p14:creationId xmlns:p14="http://schemas.microsoft.com/office/powerpoint/2010/main" val="10077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96300" y="4857796"/>
            <a:ext cx="8568531" cy="1501435"/>
          </a:xfrm>
        </p:spPr>
        <p:txBody>
          <a:bodyPr anchor="t"/>
          <a:lstStyle>
            <a:lvl1pPr algn="l">
              <a:defRPr sz="4400" b="1" cap="all"/>
            </a:lvl1pPr>
          </a:lstStyle>
          <a:p>
            <a:r>
              <a:rPr lang="zh-TW" altLang="en-US"/>
              <a:t>按一下以編輯母片標題樣式</a:t>
            </a:r>
          </a:p>
        </p:txBody>
      </p:sp>
      <p:sp>
        <p:nvSpPr>
          <p:cNvPr id="3" name="文字版面配置區 2"/>
          <p:cNvSpPr>
            <a:spLocks noGrp="1"/>
          </p:cNvSpPr>
          <p:nvPr>
            <p:ph type="body" idx="1"/>
          </p:nvPr>
        </p:nvSpPr>
        <p:spPr>
          <a:xfrm>
            <a:off x="796300" y="3204118"/>
            <a:ext cx="8568531" cy="1653678"/>
          </a:xfrm>
        </p:spPr>
        <p:txBody>
          <a:bodyPr anchor="b"/>
          <a:lstStyle>
            <a:lvl1pPr marL="0" indent="0">
              <a:buNone/>
              <a:defRPr sz="2200"/>
            </a:lvl1pPr>
            <a:lvl2pPr marL="503763" indent="0">
              <a:buNone/>
              <a:defRPr sz="2000"/>
            </a:lvl2pPr>
            <a:lvl3pPr marL="1007525" indent="0">
              <a:buNone/>
              <a:defRPr sz="1800"/>
            </a:lvl3pPr>
            <a:lvl4pPr marL="1511289" indent="0">
              <a:buNone/>
              <a:defRPr sz="1500"/>
            </a:lvl4pPr>
            <a:lvl5pPr marL="2015050" indent="0">
              <a:buNone/>
              <a:defRPr sz="1500"/>
            </a:lvl5pPr>
            <a:lvl6pPr marL="2518813" indent="0">
              <a:buNone/>
              <a:defRPr sz="1500"/>
            </a:lvl6pPr>
            <a:lvl7pPr marL="3022575" indent="0">
              <a:buNone/>
              <a:defRPr sz="1500"/>
            </a:lvl7pPr>
            <a:lvl8pPr marL="3526337" indent="0">
              <a:buNone/>
              <a:defRPr sz="1500"/>
            </a:lvl8pPr>
            <a:lvl9pPr marL="4030100" indent="0">
              <a:buNone/>
              <a:defRPr sz="1500"/>
            </a:lvl9pPr>
          </a:lstStyle>
          <a:p>
            <a:pPr lvl="0"/>
            <a:r>
              <a:rPr lang="zh-TW" altLang="en-US"/>
              <a:t>按一下以編輯母片文字樣式</a:t>
            </a:r>
          </a:p>
        </p:txBody>
      </p:sp>
      <p:sp>
        <p:nvSpPr>
          <p:cNvPr id="4"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5"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7F995AC0-55C2-45E5-8E2E-E63BF75FCC2D}" type="slidenum">
              <a:rPr lang="en-US" altLang="zh-TW"/>
              <a:pPr/>
              <a:t>‹#›</a:t>
            </a:fld>
            <a:endParaRPr lang="en-US" altLang="zh-TW"/>
          </a:p>
        </p:txBody>
      </p:sp>
    </p:spTree>
    <p:extLst>
      <p:ext uri="{BB962C8B-B14F-4D97-AF65-F5344CB8AC3E}">
        <p14:creationId xmlns:p14="http://schemas.microsoft.com/office/powerpoint/2010/main" val="1280459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504031" y="1763929"/>
            <a:ext cx="4452276" cy="4912039"/>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5124318" y="1763929"/>
            <a:ext cx="4452276" cy="4912039"/>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7"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992A8011-3B46-4F47-833A-12C9DF683450}" type="slidenum">
              <a:rPr lang="en-US" altLang="zh-TW"/>
              <a:pPr/>
              <a:t>‹#›</a:t>
            </a:fld>
            <a:endParaRPr lang="en-US" altLang="zh-TW"/>
          </a:p>
        </p:txBody>
      </p:sp>
    </p:spTree>
    <p:extLst>
      <p:ext uri="{BB962C8B-B14F-4D97-AF65-F5344CB8AC3E}">
        <p14:creationId xmlns:p14="http://schemas.microsoft.com/office/powerpoint/2010/main" val="2164389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04031" y="302737"/>
            <a:ext cx="9072563" cy="1259946"/>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504031" y="1692179"/>
            <a:ext cx="4454027" cy="705219"/>
          </a:xfrm>
        </p:spPr>
        <p:txBody>
          <a:bodyPr anchor="b"/>
          <a:lstStyle>
            <a:lvl1pPr marL="0" indent="0">
              <a:buNone/>
              <a:defRPr sz="2600" b="1"/>
            </a:lvl1pPr>
            <a:lvl2pPr marL="503763" indent="0">
              <a:buNone/>
              <a:defRPr sz="2200" b="1"/>
            </a:lvl2pPr>
            <a:lvl3pPr marL="1007525" indent="0">
              <a:buNone/>
              <a:defRPr sz="2000" b="1"/>
            </a:lvl3pPr>
            <a:lvl4pPr marL="1511289" indent="0">
              <a:buNone/>
              <a:defRPr sz="1800" b="1"/>
            </a:lvl4pPr>
            <a:lvl5pPr marL="2015050" indent="0">
              <a:buNone/>
              <a:defRPr sz="1800" b="1"/>
            </a:lvl5pPr>
            <a:lvl6pPr marL="2518813" indent="0">
              <a:buNone/>
              <a:defRPr sz="1800" b="1"/>
            </a:lvl6pPr>
            <a:lvl7pPr marL="3022575" indent="0">
              <a:buNone/>
              <a:defRPr sz="1800" b="1"/>
            </a:lvl7pPr>
            <a:lvl8pPr marL="3526337" indent="0">
              <a:buNone/>
              <a:defRPr sz="1800" b="1"/>
            </a:lvl8pPr>
            <a:lvl9pPr marL="4030100" indent="0">
              <a:buNone/>
              <a:defRPr sz="1800" b="1"/>
            </a:lvl9pPr>
          </a:lstStyle>
          <a:p>
            <a:pPr lvl="0"/>
            <a:r>
              <a:rPr lang="zh-TW" altLang="en-US"/>
              <a:t>按一下以編輯母片文字樣式</a:t>
            </a:r>
          </a:p>
        </p:txBody>
      </p:sp>
      <p:sp>
        <p:nvSpPr>
          <p:cNvPr id="4" name="內容版面配置區 3"/>
          <p:cNvSpPr>
            <a:spLocks noGrp="1"/>
          </p:cNvSpPr>
          <p:nvPr>
            <p:ph sz="half" idx="2"/>
          </p:nvPr>
        </p:nvSpPr>
        <p:spPr>
          <a:xfrm>
            <a:off x="504031" y="2397397"/>
            <a:ext cx="4454027"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5120818" y="1692179"/>
            <a:ext cx="4455776" cy="705219"/>
          </a:xfrm>
        </p:spPr>
        <p:txBody>
          <a:bodyPr anchor="b"/>
          <a:lstStyle>
            <a:lvl1pPr marL="0" indent="0">
              <a:buNone/>
              <a:defRPr sz="2600" b="1"/>
            </a:lvl1pPr>
            <a:lvl2pPr marL="503763" indent="0">
              <a:buNone/>
              <a:defRPr sz="2200" b="1"/>
            </a:lvl2pPr>
            <a:lvl3pPr marL="1007525" indent="0">
              <a:buNone/>
              <a:defRPr sz="2000" b="1"/>
            </a:lvl3pPr>
            <a:lvl4pPr marL="1511289" indent="0">
              <a:buNone/>
              <a:defRPr sz="1800" b="1"/>
            </a:lvl4pPr>
            <a:lvl5pPr marL="2015050" indent="0">
              <a:buNone/>
              <a:defRPr sz="1800" b="1"/>
            </a:lvl5pPr>
            <a:lvl6pPr marL="2518813" indent="0">
              <a:buNone/>
              <a:defRPr sz="1800" b="1"/>
            </a:lvl6pPr>
            <a:lvl7pPr marL="3022575" indent="0">
              <a:buNone/>
              <a:defRPr sz="1800" b="1"/>
            </a:lvl7pPr>
            <a:lvl8pPr marL="3526337" indent="0">
              <a:buNone/>
              <a:defRPr sz="1800" b="1"/>
            </a:lvl8pPr>
            <a:lvl9pPr marL="4030100" indent="0">
              <a:buNone/>
              <a:defRPr sz="1800" b="1"/>
            </a:lvl9pPr>
          </a:lstStyle>
          <a:p>
            <a:pPr lvl="0"/>
            <a:r>
              <a:rPr lang="zh-TW" altLang="en-US"/>
              <a:t>按一下以編輯母片文字樣式</a:t>
            </a:r>
          </a:p>
        </p:txBody>
      </p:sp>
      <p:sp>
        <p:nvSpPr>
          <p:cNvPr id="6" name="內容版面配置區 5"/>
          <p:cNvSpPr>
            <a:spLocks noGrp="1"/>
          </p:cNvSpPr>
          <p:nvPr>
            <p:ph sz="quarter" idx="4"/>
          </p:nvPr>
        </p:nvSpPr>
        <p:spPr>
          <a:xfrm>
            <a:off x="5120818" y="2397397"/>
            <a:ext cx="4455776"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8"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9"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EEDF682B-B502-4D6C-ADEC-5F612F64B875}" type="slidenum">
              <a:rPr lang="en-US" altLang="zh-TW"/>
              <a:pPr/>
              <a:t>‹#›</a:t>
            </a:fld>
            <a:endParaRPr lang="en-US" altLang="zh-TW"/>
          </a:p>
        </p:txBody>
      </p:sp>
    </p:spTree>
    <p:extLst>
      <p:ext uri="{BB962C8B-B14F-4D97-AF65-F5344CB8AC3E}">
        <p14:creationId xmlns:p14="http://schemas.microsoft.com/office/powerpoint/2010/main" val="1579818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4"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5"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88A548B8-7B36-4A9D-B5CF-CA089A9B1576}" type="slidenum">
              <a:rPr lang="en-US" altLang="zh-TW"/>
              <a:pPr/>
              <a:t>‹#›</a:t>
            </a:fld>
            <a:endParaRPr lang="en-US" altLang="zh-TW"/>
          </a:p>
        </p:txBody>
      </p:sp>
    </p:spTree>
    <p:extLst>
      <p:ext uri="{BB962C8B-B14F-4D97-AF65-F5344CB8AC3E}">
        <p14:creationId xmlns:p14="http://schemas.microsoft.com/office/powerpoint/2010/main" val="428489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3"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4"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9BEBDE1A-43D9-4A95-A24E-B145ED28FA5A}" type="slidenum">
              <a:rPr lang="en-US" altLang="zh-TW"/>
              <a:pPr/>
              <a:t>‹#›</a:t>
            </a:fld>
            <a:endParaRPr lang="en-US" altLang="zh-TW"/>
          </a:p>
        </p:txBody>
      </p:sp>
    </p:spTree>
    <p:extLst>
      <p:ext uri="{BB962C8B-B14F-4D97-AF65-F5344CB8AC3E}">
        <p14:creationId xmlns:p14="http://schemas.microsoft.com/office/powerpoint/2010/main" val="1953208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504034" y="300987"/>
            <a:ext cx="3316456" cy="1280945"/>
          </a:xfrm>
        </p:spPr>
        <p:txBody>
          <a:bodyPr/>
          <a:lstStyle>
            <a:lvl1pPr algn="l">
              <a:defRPr sz="2200" b="1"/>
            </a:lvl1pPr>
          </a:lstStyle>
          <a:p>
            <a:r>
              <a:rPr lang="zh-TW" altLang="en-US"/>
              <a:t>按一下以編輯母片標題樣式</a:t>
            </a:r>
          </a:p>
        </p:txBody>
      </p:sp>
      <p:sp>
        <p:nvSpPr>
          <p:cNvPr id="3" name="內容版面配置區 2"/>
          <p:cNvSpPr>
            <a:spLocks noGrp="1"/>
          </p:cNvSpPr>
          <p:nvPr>
            <p:ph idx="1"/>
          </p:nvPr>
        </p:nvSpPr>
        <p:spPr>
          <a:xfrm>
            <a:off x="3941249" y="300992"/>
            <a:ext cx="5635349" cy="6451973"/>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504034" y="1581937"/>
            <a:ext cx="3316456" cy="5171028"/>
          </a:xfrm>
        </p:spPr>
        <p:txBody>
          <a:bodyPr/>
          <a:lstStyle>
            <a:lvl1pPr marL="0" indent="0">
              <a:buNone/>
              <a:defRPr sz="1500"/>
            </a:lvl1pPr>
            <a:lvl2pPr marL="503763" indent="0">
              <a:buNone/>
              <a:defRPr sz="1300"/>
            </a:lvl2pPr>
            <a:lvl3pPr marL="1007525" indent="0">
              <a:buNone/>
              <a:defRPr sz="1100"/>
            </a:lvl3pPr>
            <a:lvl4pPr marL="1511289" indent="0">
              <a:buNone/>
              <a:defRPr sz="1000"/>
            </a:lvl4pPr>
            <a:lvl5pPr marL="2015050" indent="0">
              <a:buNone/>
              <a:defRPr sz="1000"/>
            </a:lvl5pPr>
            <a:lvl6pPr marL="2518813" indent="0">
              <a:buNone/>
              <a:defRPr sz="1000"/>
            </a:lvl6pPr>
            <a:lvl7pPr marL="3022575" indent="0">
              <a:buNone/>
              <a:defRPr sz="1000"/>
            </a:lvl7pPr>
            <a:lvl8pPr marL="3526337" indent="0">
              <a:buNone/>
              <a:defRPr sz="1000"/>
            </a:lvl8pPr>
            <a:lvl9pPr marL="4030100" indent="0">
              <a:buNone/>
              <a:defRPr sz="1000"/>
            </a:lvl9pPr>
          </a:lstStyle>
          <a:p>
            <a:pPr lvl="0"/>
            <a:r>
              <a:rPr lang="zh-TW" altLang="en-US"/>
              <a:t>按一下以編輯母片文字樣式</a:t>
            </a:r>
          </a:p>
        </p:txBody>
      </p:sp>
      <p:sp>
        <p:nvSpPr>
          <p:cNvPr id="5"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7"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A2DA7E33-F717-414D-8C23-8FE291BF337F}" type="slidenum">
              <a:rPr lang="en-US" altLang="zh-TW"/>
              <a:pPr/>
              <a:t>‹#›</a:t>
            </a:fld>
            <a:endParaRPr lang="en-US" altLang="zh-TW"/>
          </a:p>
        </p:txBody>
      </p:sp>
    </p:spTree>
    <p:extLst>
      <p:ext uri="{BB962C8B-B14F-4D97-AF65-F5344CB8AC3E}">
        <p14:creationId xmlns:p14="http://schemas.microsoft.com/office/powerpoint/2010/main" val="257638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975873" y="5291772"/>
            <a:ext cx="6048375" cy="624724"/>
          </a:xfrm>
        </p:spPr>
        <p:txBody>
          <a:bodyPr/>
          <a:lstStyle>
            <a:lvl1pPr algn="l">
              <a:defRPr sz="2200" b="1"/>
            </a:lvl1pPr>
          </a:lstStyle>
          <a:p>
            <a:r>
              <a:rPr lang="zh-TW" altLang="en-US"/>
              <a:t>按一下以編輯母片標題樣式</a:t>
            </a:r>
          </a:p>
        </p:txBody>
      </p:sp>
      <p:sp>
        <p:nvSpPr>
          <p:cNvPr id="3" name="圖片版面配置區 2"/>
          <p:cNvSpPr>
            <a:spLocks noGrp="1"/>
          </p:cNvSpPr>
          <p:nvPr>
            <p:ph type="pic" idx="1"/>
          </p:nvPr>
        </p:nvSpPr>
        <p:spPr>
          <a:xfrm>
            <a:off x="1975873" y="675471"/>
            <a:ext cx="6048375" cy="4535805"/>
          </a:xfrm>
        </p:spPr>
        <p:txBody>
          <a:bodyPr/>
          <a:lstStyle>
            <a:lvl1pPr marL="0" indent="0">
              <a:buNone/>
              <a:defRPr sz="3500"/>
            </a:lvl1pPr>
            <a:lvl2pPr marL="503763" indent="0">
              <a:buNone/>
              <a:defRPr sz="3100"/>
            </a:lvl2pPr>
            <a:lvl3pPr marL="1007525" indent="0">
              <a:buNone/>
              <a:defRPr sz="2600"/>
            </a:lvl3pPr>
            <a:lvl4pPr marL="1511289" indent="0">
              <a:buNone/>
              <a:defRPr sz="2200"/>
            </a:lvl4pPr>
            <a:lvl5pPr marL="2015050" indent="0">
              <a:buNone/>
              <a:defRPr sz="2200"/>
            </a:lvl5pPr>
            <a:lvl6pPr marL="2518813" indent="0">
              <a:buNone/>
              <a:defRPr sz="2200"/>
            </a:lvl6pPr>
            <a:lvl7pPr marL="3022575" indent="0">
              <a:buNone/>
              <a:defRPr sz="2200"/>
            </a:lvl7pPr>
            <a:lvl8pPr marL="3526337" indent="0">
              <a:buNone/>
              <a:defRPr sz="2200"/>
            </a:lvl8pPr>
            <a:lvl9pPr marL="4030100" indent="0">
              <a:buNone/>
              <a:defRPr sz="2200"/>
            </a:lvl9pPr>
          </a:lstStyle>
          <a:p>
            <a:pPr lvl="0"/>
            <a:endParaRPr lang="zh-TW" altLang="en-US" noProof="0"/>
          </a:p>
        </p:txBody>
      </p:sp>
      <p:sp>
        <p:nvSpPr>
          <p:cNvPr id="4" name="文字版面配置區 3"/>
          <p:cNvSpPr>
            <a:spLocks noGrp="1"/>
          </p:cNvSpPr>
          <p:nvPr>
            <p:ph type="body" sz="half" idx="2"/>
          </p:nvPr>
        </p:nvSpPr>
        <p:spPr>
          <a:xfrm>
            <a:off x="1975873" y="5916496"/>
            <a:ext cx="6048375" cy="887211"/>
          </a:xfrm>
        </p:spPr>
        <p:txBody>
          <a:bodyPr/>
          <a:lstStyle>
            <a:lvl1pPr marL="0" indent="0">
              <a:buNone/>
              <a:defRPr sz="1500"/>
            </a:lvl1pPr>
            <a:lvl2pPr marL="503763" indent="0">
              <a:buNone/>
              <a:defRPr sz="1300"/>
            </a:lvl2pPr>
            <a:lvl3pPr marL="1007525" indent="0">
              <a:buNone/>
              <a:defRPr sz="1100"/>
            </a:lvl3pPr>
            <a:lvl4pPr marL="1511289" indent="0">
              <a:buNone/>
              <a:defRPr sz="1000"/>
            </a:lvl4pPr>
            <a:lvl5pPr marL="2015050" indent="0">
              <a:buNone/>
              <a:defRPr sz="1000"/>
            </a:lvl5pPr>
            <a:lvl6pPr marL="2518813" indent="0">
              <a:buNone/>
              <a:defRPr sz="1000"/>
            </a:lvl6pPr>
            <a:lvl7pPr marL="3022575" indent="0">
              <a:buNone/>
              <a:defRPr sz="1000"/>
            </a:lvl7pPr>
            <a:lvl8pPr marL="3526337" indent="0">
              <a:buNone/>
              <a:defRPr sz="1000"/>
            </a:lvl8pPr>
            <a:lvl9pPr marL="4030100" indent="0">
              <a:buNone/>
              <a:defRPr sz="1000"/>
            </a:lvl9pPr>
          </a:lstStyle>
          <a:p>
            <a:pPr lvl="0"/>
            <a:r>
              <a:rPr lang="zh-TW" altLang="en-US"/>
              <a:t>按一下以編輯母片文字樣式</a:t>
            </a:r>
          </a:p>
        </p:txBody>
      </p:sp>
      <p:sp>
        <p:nvSpPr>
          <p:cNvPr id="5"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7"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A2CFC1DA-A5F4-4B11-B8B8-7374DCE22338}" type="slidenum">
              <a:rPr lang="en-US" altLang="zh-TW"/>
              <a:pPr/>
              <a:t>‹#›</a:t>
            </a:fld>
            <a:endParaRPr lang="en-US" altLang="zh-TW"/>
          </a:p>
        </p:txBody>
      </p:sp>
    </p:spTree>
    <p:extLst>
      <p:ext uri="{BB962C8B-B14F-4D97-AF65-F5344CB8AC3E}">
        <p14:creationId xmlns:p14="http://schemas.microsoft.com/office/powerpoint/2010/main" val="27686828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5"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CD00C1A4-74CC-4268-BE41-76A598D3AEF7}" type="slidenum">
              <a:rPr lang="en-US" altLang="zh-TW"/>
              <a:pPr/>
              <a:t>‹#›</a:t>
            </a:fld>
            <a:endParaRPr lang="en-US" altLang="zh-TW"/>
          </a:p>
        </p:txBody>
      </p:sp>
    </p:spTree>
    <p:extLst>
      <p:ext uri="{BB962C8B-B14F-4D97-AF65-F5344CB8AC3E}">
        <p14:creationId xmlns:p14="http://schemas.microsoft.com/office/powerpoint/2010/main" val="4170445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304958" y="113746"/>
            <a:ext cx="2271641" cy="656221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88281" y="113746"/>
            <a:ext cx="6648662" cy="656221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7"/>
          <p:cNvSpPr>
            <a:spLocks noGrp="1" noChangeArrowheads="1"/>
          </p:cNvSpPr>
          <p:nvPr>
            <p:ph type="dt" sz="half" idx="10"/>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5" name="Rectangle 48"/>
          <p:cNvSpPr>
            <a:spLocks noGrp="1" noChangeArrowheads="1"/>
          </p:cNvSpPr>
          <p:nvPr>
            <p:ph type="ftr" sz="quarter" idx="11"/>
          </p:nvPr>
        </p:nvSpPr>
        <p:spPr/>
        <p:txBody>
          <a:bodyPr/>
          <a:lstStyle>
            <a:lvl1pPr defTabSz="449076">
              <a:lnSpc>
                <a:spcPct val="103000"/>
              </a:lnSpc>
              <a:buClr>
                <a:srgbClr val="000000"/>
              </a:buClr>
              <a:buSzPct val="100000"/>
              <a:defRPr>
                <a:latin typeface="Times New Roman" pitchFamily="18" charset="0"/>
              </a:defRPr>
            </a:lvl1pPr>
          </a:lstStyle>
          <a:p>
            <a:pPr>
              <a:defRPr/>
            </a:pPr>
            <a:endParaRPr lang="en-US" altLang="zh-TW"/>
          </a:p>
        </p:txBody>
      </p:sp>
      <p:sp>
        <p:nvSpPr>
          <p:cNvPr id="6" name="Rectangle 49"/>
          <p:cNvSpPr>
            <a:spLocks noGrp="1" noChangeArrowheads="1"/>
          </p:cNvSpPr>
          <p:nvPr>
            <p:ph type="sldNum" sz="quarter" idx="12"/>
          </p:nvPr>
        </p:nvSpPr>
        <p:spPr/>
        <p:txBody>
          <a:bodyPr/>
          <a:lstStyle>
            <a:lvl1pPr defTabSz="447675">
              <a:lnSpc>
                <a:spcPct val="103000"/>
              </a:lnSpc>
              <a:buClr>
                <a:srgbClr val="000000"/>
              </a:buClr>
              <a:buSzPct val="100000"/>
              <a:defRPr>
                <a:latin typeface="Times New Roman" panose="02020603050405020304" pitchFamily="18" charset="0"/>
              </a:defRPr>
            </a:lvl1pPr>
          </a:lstStyle>
          <a:p>
            <a:fld id="{6D5510F8-AE19-4AFA-8F6E-D202CB22DEFF}" type="slidenum">
              <a:rPr lang="en-US" altLang="zh-TW"/>
              <a:pPr/>
              <a:t>‹#›</a:t>
            </a:fld>
            <a:endParaRPr lang="en-US" altLang="zh-TW"/>
          </a:p>
        </p:txBody>
      </p:sp>
    </p:spTree>
    <p:extLst>
      <p:ext uri="{BB962C8B-B14F-4D97-AF65-F5344CB8AC3E}">
        <p14:creationId xmlns:p14="http://schemas.microsoft.com/office/powerpoint/2010/main" val="1387849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47675" y="241300"/>
            <a:ext cx="85661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964" tIns="46781" rIns="89964" bIns="46781" numCol="1" anchor="b" anchorCtr="0" compatLnSpc="1">
            <a:prstTxWarp prst="textNoShape">
              <a:avLst/>
            </a:prstTxWarp>
          </a:bodyPr>
          <a:lstStyle/>
          <a:p>
            <a:pPr lvl="0"/>
            <a:r>
              <a:rPr lang="zh-TW" altLang="en-GB" smtClean="0"/>
              <a:t>請按一下鼠標，編輯標題文的格式。</a:t>
            </a:r>
          </a:p>
        </p:txBody>
      </p:sp>
      <p:sp>
        <p:nvSpPr>
          <p:cNvPr id="1027" name="Text Box 2"/>
          <p:cNvSpPr txBox="1">
            <a:spLocks noChangeArrowheads="1"/>
          </p:cNvSpPr>
          <p:nvPr/>
        </p:nvSpPr>
        <p:spPr bwMode="auto">
          <a:xfrm>
            <a:off x="476250" y="6867525"/>
            <a:ext cx="2100263" cy="504825"/>
          </a:xfrm>
          <a:prstGeom prst="rect">
            <a:avLst/>
          </a:prstGeom>
          <a:noFill/>
          <a:ln>
            <a:noFill/>
          </a:ln>
          <a:effectLst/>
        </p:spPr>
        <p:txBody>
          <a:bodyPr wrap="none" lIns="91401" tIns="45701" rIns="91401" bIns="45701" anchor="ctr"/>
          <a:lstStyle>
            <a:lvl1pPr eaLnBrk="0" hangingPunct="0">
              <a:defRPr sz="2400">
                <a:solidFill>
                  <a:schemeClr val="bg1"/>
                </a:solidFill>
                <a:latin typeface="Times New Roman" pitchFamily="18" charset="0"/>
                <a:ea typeface="新細明體" pitchFamily="18" charset="-120"/>
              </a:defRPr>
            </a:lvl1pPr>
            <a:lvl2pPr marL="742950" indent="-285750" eaLnBrk="0" hangingPunct="0">
              <a:defRPr sz="2400">
                <a:solidFill>
                  <a:schemeClr val="bg1"/>
                </a:solidFill>
                <a:latin typeface="Times New Roman" pitchFamily="18" charset="0"/>
                <a:ea typeface="新細明體" pitchFamily="18" charset="-120"/>
              </a:defRPr>
            </a:lvl2pPr>
            <a:lvl3pPr marL="1143000" indent="-228600" eaLnBrk="0" hangingPunct="0">
              <a:defRPr sz="2400">
                <a:solidFill>
                  <a:schemeClr val="bg1"/>
                </a:solidFill>
                <a:latin typeface="Times New Roman" pitchFamily="18" charset="0"/>
                <a:ea typeface="新細明體" pitchFamily="18" charset="-120"/>
              </a:defRPr>
            </a:lvl3pPr>
            <a:lvl4pPr marL="1600200" indent="-228600" eaLnBrk="0" hangingPunct="0">
              <a:defRPr sz="2400">
                <a:solidFill>
                  <a:schemeClr val="bg1"/>
                </a:solidFill>
                <a:latin typeface="Times New Roman" pitchFamily="18" charset="0"/>
                <a:ea typeface="新細明體" pitchFamily="18" charset="-120"/>
              </a:defRPr>
            </a:lvl4pPr>
            <a:lvl5pPr marL="2057400" indent="-228600" eaLnBrk="0" hangingPunct="0">
              <a:defRPr sz="2400">
                <a:solidFill>
                  <a:schemeClr val="bg1"/>
                </a:solidFill>
                <a:latin typeface="Times New Roman" pitchFamily="18" charset="0"/>
                <a:ea typeface="新細明體" pitchFamily="18" charset="-120"/>
              </a:defRPr>
            </a:lvl5pPr>
            <a:lvl6pPr marL="25146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6pPr>
            <a:lvl7pPr marL="29718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7pPr>
            <a:lvl8pPr marL="34290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8pPr>
            <a:lvl9pPr marL="38862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9pPr>
          </a:lstStyle>
          <a:p>
            <a:pPr defTabSz="449076" eaLnBrk="1" hangingPunct="1">
              <a:lnSpc>
                <a:spcPct val="103000"/>
              </a:lnSpc>
              <a:buClr>
                <a:srgbClr val="000000"/>
              </a:buClr>
              <a:buSzPct val="100000"/>
              <a:buFont typeface="Times New Roman" panose="02020603050405020304" pitchFamily="18" charset="0"/>
              <a:buNone/>
              <a:defRPr/>
            </a:pPr>
            <a:endParaRPr lang="zh-TW" altLang="en-US"/>
          </a:p>
        </p:txBody>
      </p:sp>
      <p:sp>
        <p:nvSpPr>
          <p:cNvPr id="1028" name="Text Box 3"/>
          <p:cNvSpPr txBox="1">
            <a:spLocks noChangeArrowheads="1"/>
          </p:cNvSpPr>
          <p:nvPr/>
        </p:nvSpPr>
        <p:spPr bwMode="auto">
          <a:xfrm>
            <a:off x="3443288" y="6867525"/>
            <a:ext cx="3192462" cy="504825"/>
          </a:xfrm>
          <a:prstGeom prst="rect">
            <a:avLst/>
          </a:prstGeom>
          <a:noFill/>
          <a:ln>
            <a:noFill/>
          </a:ln>
          <a:effectLst/>
        </p:spPr>
        <p:txBody>
          <a:bodyPr wrap="none" lIns="91401" tIns="45701" rIns="91401" bIns="45701" anchor="ctr"/>
          <a:lstStyle>
            <a:lvl1pPr eaLnBrk="0" hangingPunct="0">
              <a:defRPr sz="2400">
                <a:solidFill>
                  <a:schemeClr val="bg1"/>
                </a:solidFill>
                <a:latin typeface="Times New Roman" pitchFamily="18" charset="0"/>
                <a:ea typeface="新細明體" pitchFamily="18" charset="-120"/>
              </a:defRPr>
            </a:lvl1pPr>
            <a:lvl2pPr marL="742950" indent="-285750" eaLnBrk="0" hangingPunct="0">
              <a:defRPr sz="2400">
                <a:solidFill>
                  <a:schemeClr val="bg1"/>
                </a:solidFill>
                <a:latin typeface="Times New Roman" pitchFamily="18" charset="0"/>
                <a:ea typeface="新細明體" pitchFamily="18" charset="-120"/>
              </a:defRPr>
            </a:lvl2pPr>
            <a:lvl3pPr marL="1143000" indent="-228600" eaLnBrk="0" hangingPunct="0">
              <a:defRPr sz="2400">
                <a:solidFill>
                  <a:schemeClr val="bg1"/>
                </a:solidFill>
                <a:latin typeface="Times New Roman" pitchFamily="18" charset="0"/>
                <a:ea typeface="新細明體" pitchFamily="18" charset="-120"/>
              </a:defRPr>
            </a:lvl3pPr>
            <a:lvl4pPr marL="1600200" indent="-228600" eaLnBrk="0" hangingPunct="0">
              <a:defRPr sz="2400">
                <a:solidFill>
                  <a:schemeClr val="bg1"/>
                </a:solidFill>
                <a:latin typeface="Times New Roman" pitchFamily="18" charset="0"/>
                <a:ea typeface="新細明體" pitchFamily="18" charset="-120"/>
              </a:defRPr>
            </a:lvl4pPr>
            <a:lvl5pPr marL="2057400" indent="-228600" eaLnBrk="0" hangingPunct="0">
              <a:defRPr sz="2400">
                <a:solidFill>
                  <a:schemeClr val="bg1"/>
                </a:solidFill>
                <a:latin typeface="Times New Roman" pitchFamily="18" charset="0"/>
                <a:ea typeface="新細明體" pitchFamily="18" charset="-120"/>
              </a:defRPr>
            </a:lvl5pPr>
            <a:lvl6pPr marL="25146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6pPr>
            <a:lvl7pPr marL="29718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7pPr>
            <a:lvl8pPr marL="34290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8pPr>
            <a:lvl9pPr marL="3886200" indent="-228600" defTabSz="449263" eaLnBrk="0" fontAlgn="base" hangingPunct="0">
              <a:lnSpc>
                <a:spcPct val="103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新細明體" pitchFamily="18" charset="-120"/>
              </a:defRPr>
            </a:lvl9pPr>
          </a:lstStyle>
          <a:p>
            <a:pPr defTabSz="449076" eaLnBrk="1" hangingPunct="1">
              <a:lnSpc>
                <a:spcPct val="103000"/>
              </a:lnSpc>
              <a:buClr>
                <a:srgbClr val="000000"/>
              </a:buClr>
              <a:buSzPct val="100000"/>
              <a:buFont typeface="Times New Roman" panose="02020603050405020304" pitchFamily="18" charset="0"/>
              <a:buNone/>
              <a:defRPr/>
            </a:pPr>
            <a:endParaRPr lang="zh-TW" altLang="en-US"/>
          </a:p>
        </p:txBody>
      </p:sp>
      <p:pic>
        <p:nvPicPr>
          <p:cNvPr id="1029" name="Picture 4"/>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008063" y="1449388"/>
            <a:ext cx="907256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30" name="Picture 5"/>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503238" y="6719888"/>
            <a:ext cx="9072562"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31" name="Rectangle 6"/>
          <p:cNvSpPr>
            <a:spLocks noGrp="1" noChangeArrowheads="1"/>
          </p:cNvSpPr>
          <p:nvPr>
            <p:ph type="body" idx="1"/>
          </p:nvPr>
        </p:nvSpPr>
        <p:spPr bwMode="auto">
          <a:xfrm>
            <a:off x="755650" y="1931988"/>
            <a:ext cx="8566150"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964" tIns="46781" rIns="89964" bIns="46781" numCol="1" anchor="t" anchorCtr="0" compatLnSpc="1">
            <a:prstTxWarp prst="textNoShape">
              <a:avLst/>
            </a:prstTxWarp>
          </a:bodyPr>
          <a:lstStyle/>
          <a:p>
            <a:pPr lvl="0"/>
            <a:r>
              <a:rPr lang="zh-TW" altLang="en-GB" smtClean="0"/>
              <a:t>請按鼠標，編輯大綱文字格式。</a:t>
            </a:r>
          </a:p>
          <a:p>
            <a:pPr lvl="1"/>
            <a:r>
              <a:rPr lang="zh-TW" altLang="en-GB" smtClean="0"/>
              <a:t>第二個大綱級</a:t>
            </a:r>
          </a:p>
          <a:p>
            <a:pPr lvl="2"/>
            <a:r>
              <a:rPr lang="zh-TW" altLang="en-GB" smtClean="0"/>
              <a:t>第三個大綱級</a:t>
            </a:r>
          </a:p>
          <a:p>
            <a:pPr lvl="3"/>
            <a:r>
              <a:rPr lang="zh-TW" altLang="en-GB" smtClean="0"/>
              <a:t>第四個大綱級</a:t>
            </a:r>
          </a:p>
          <a:p>
            <a:pPr lvl="4"/>
            <a:r>
              <a:rPr lang="zh-TW" altLang="en-GB" smtClean="0"/>
              <a:t>第五個大綱級</a:t>
            </a:r>
          </a:p>
          <a:p>
            <a:pPr lvl="4"/>
            <a:r>
              <a:rPr lang="zh-TW" altLang="en-GB" smtClean="0"/>
              <a:t>第六個大綱級</a:t>
            </a:r>
          </a:p>
          <a:p>
            <a:pPr lvl="4"/>
            <a:r>
              <a:rPr lang="zh-TW" altLang="en-GB" smtClean="0"/>
              <a:t>第七個大綱級</a:t>
            </a:r>
          </a:p>
          <a:p>
            <a:pPr lvl="4"/>
            <a:r>
              <a:rPr lang="zh-TW" altLang="en-GB" smtClean="0"/>
              <a:t>第八個大綱級</a:t>
            </a:r>
          </a:p>
          <a:p>
            <a:pPr lvl="0"/>
            <a:r>
              <a:rPr lang="zh-TW" altLang="en-GB" smtClean="0"/>
              <a:t>第九個大綱級</a:t>
            </a:r>
          </a:p>
        </p:txBody>
      </p:sp>
    </p:spTree>
  </p:cSld>
  <p:clrMap bg1="lt1" tx1="dk1" bg2="lt2" tx2="dk2" accent1="accent1" accent2="accent2" accent3="accent3" accent4="accent4" accent5="accent5" accent6="accent6" hlink="hlink" folHlink="folHlink"/>
  <p:sldLayoutIdLst>
    <p:sldLayoutId id="2147486626" r:id="rId1"/>
    <p:sldLayoutId id="2147486627" r:id="rId2"/>
    <p:sldLayoutId id="2147486628" r:id="rId3"/>
    <p:sldLayoutId id="2147486629" r:id="rId4"/>
    <p:sldLayoutId id="2147486630" r:id="rId5"/>
    <p:sldLayoutId id="2147486631" r:id="rId6"/>
    <p:sldLayoutId id="2147486632" r:id="rId7"/>
    <p:sldLayoutId id="2147486633" r:id="rId8"/>
    <p:sldLayoutId id="2147486634" r:id="rId9"/>
    <p:sldLayoutId id="2147486635" r:id="rId10"/>
    <p:sldLayoutId id="2147486636" r:id="rId11"/>
  </p:sldLayoutIdLst>
  <p:txStyles>
    <p:titleStyle>
      <a:lvl1pPr algn="ctr" defTabSz="447675" rtl="0" eaLnBrk="0" fontAlgn="base" hangingPunct="0">
        <a:lnSpc>
          <a:spcPct val="110000"/>
        </a:lnSpc>
        <a:spcBef>
          <a:spcPct val="0"/>
        </a:spcBef>
        <a:spcAft>
          <a:spcPct val="0"/>
        </a:spcAft>
        <a:buClr>
          <a:srgbClr val="000000"/>
        </a:buClr>
        <a:buSzPct val="100000"/>
        <a:buFont typeface="Times New Roman" panose="02020603050405020304" pitchFamily="18" charset="0"/>
        <a:defRPr sz="4000">
          <a:solidFill>
            <a:srgbClr val="000000"/>
          </a:solidFill>
          <a:latin typeface="+mj-lt"/>
          <a:ea typeface="+mj-ea"/>
          <a:cs typeface="+mj-cs"/>
        </a:defRPr>
      </a:lvl1pPr>
      <a:lvl2pPr algn="ctr" defTabSz="447675" rtl="0" eaLnBrk="0" fontAlgn="base" hangingPunct="0">
        <a:lnSpc>
          <a:spcPct val="110000"/>
        </a:lnSpc>
        <a:spcBef>
          <a:spcPct val="0"/>
        </a:spcBef>
        <a:spcAft>
          <a:spcPct val="0"/>
        </a:spcAft>
        <a:buClr>
          <a:srgbClr val="000000"/>
        </a:buClr>
        <a:buSzPct val="100000"/>
        <a:buFont typeface="Times New Roman" panose="02020603050405020304" pitchFamily="18" charset="0"/>
        <a:defRPr sz="4000">
          <a:solidFill>
            <a:srgbClr val="000000"/>
          </a:solidFill>
          <a:latin typeface="標楷體" pitchFamily="65" charset="-120"/>
          <a:ea typeface="標楷體" pitchFamily="65" charset="-120"/>
        </a:defRPr>
      </a:lvl2pPr>
      <a:lvl3pPr algn="ctr" defTabSz="447675" rtl="0" eaLnBrk="0" fontAlgn="base" hangingPunct="0">
        <a:lnSpc>
          <a:spcPct val="110000"/>
        </a:lnSpc>
        <a:spcBef>
          <a:spcPct val="0"/>
        </a:spcBef>
        <a:spcAft>
          <a:spcPct val="0"/>
        </a:spcAft>
        <a:buClr>
          <a:srgbClr val="000000"/>
        </a:buClr>
        <a:buSzPct val="100000"/>
        <a:buFont typeface="Times New Roman" panose="02020603050405020304" pitchFamily="18" charset="0"/>
        <a:defRPr sz="4000">
          <a:solidFill>
            <a:srgbClr val="000000"/>
          </a:solidFill>
          <a:latin typeface="標楷體" pitchFamily="65" charset="-120"/>
          <a:ea typeface="標楷體" pitchFamily="65" charset="-120"/>
        </a:defRPr>
      </a:lvl3pPr>
      <a:lvl4pPr algn="ctr" defTabSz="447675" rtl="0" eaLnBrk="0" fontAlgn="base" hangingPunct="0">
        <a:lnSpc>
          <a:spcPct val="110000"/>
        </a:lnSpc>
        <a:spcBef>
          <a:spcPct val="0"/>
        </a:spcBef>
        <a:spcAft>
          <a:spcPct val="0"/>
        </a:spcAft>
        <a:buClr>
          <a:srgbClr val="000000"/>
        </a:buClr>
        <a:buSzPct val="100000"/>
        <a:buFont typeface="Times New Roman" panose="02020603050405020304" pitchFamily="18" charset="0"/>
        <a:defRPr sz="4000">
          <a:solidFill>
            <a:srgbClr val="000000"/>
          </a:solidFill>
          <a:latin typeface="標楷體" pitchFamily="65" charset="-120"/>
          <a:ea typeface="標楷體" pitchFamily="65" charset="-120"/>
        </a:defRPr>
      </a:lvl4pPr>
      <a:lvl5pPr algn="ctr" defTabSz="447675" rtl="0" eaLnBrk="0" fontAlgn="base" hangingPunct="0">
        <a:lnSpc>
          <a:spcPct val="110000"/>
        </a:lnSpc>
        <a:spcBef>
          <a:spcPct val="0"/>
        </a:spcBef>
        <a:spcAft>
          <a:spcPct val="0"/>
        </a:spcAft>
        <a:buClr>
          <a:srgbClr val="000000"/>
        </a:buClr>
        <a:buSzPct val="100000"/>
        <a:buFont typeface="Times New Roman" panose="02020603050405020304" pitchFamily="18" charset="0"/>
        <a:defRPr sz="4000">
          <a:solidFill>
            <a:srgbClr val="000000"/>
          </a:solidFill>
          <a:latin typeface="標楷體" pitchFamily="65" charset="-120"/>
          <a:ea typeface="標楷體" pitchFamily="65" charset="-120"/>
        </a:defRPr>
      </a:lvl5pPr>
      <a:lvl6pPr marL="1536062"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6pPr>
      <a:lvl7pPr marL="1993074"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7pPr>
      <a:lvl8pPr marL="2450083"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8pPr>
      <a:lvl9pPr marL="2907096"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9pPr>
    </p:titleStyle>
    <p:bodyStyle>
      <a:lvl1pPr marL="339725" indent="-339725" algn="l" defTabSz="447675" rtl="0" eaLnBrk="0" fontAlgn="base" hangingPunct="0">
        <a:lnSpc>
          <a:spcPct val="110000"/>
        </a:lnSpc>
        <a:spcBef>
          <a:spcPts val="700"/>
        </a:spcBef>
        <a:spcAft>
          <a:spcPct val="0"/>
        </a:spcAft>
        <a:buClr>
          <a:srgbClr val="000000"/>
        </a:buClr>
        <a:buSzPct val="100000"/>
        <a:buFont typeface="Symbol" panose="05050102010706020507" pitchFamily="18" charset="2"/>
        <a:buChar char=""/>
        <a:defRPr sz="3200">
          <a:solidFill>
            <a:srgbClr val="000000"/>
          </a:solidFill>
          <a:latin typeface="+mn-lt"/>
          <a:ea typeface="+mn-ea"/>
          <a:cs typeface="+mn-cs"/>
        </a:defRPr>
      </a:lvl1pPr>
      <a:lvl2pPr marL="739775" indent="-282575" algn="l" defTabSz="447675" rtl="0" eaLnBrk="0" fontAlgn="base" hangingPunct="0">
        <a:lnSpc>
          <a:spcPct val="110000"/>
        </a:lnSpc>
        <a:spcBef>
          <a:spcPts val="600"/>
        </a:spcBef>
        <a:spcAft>
          <a:spcPct val="0"/>
        </a:spcAft>
        <a:buClr>
          <a:srgbClr val="000000"/>
        </a:buClr>
        <a:buSzPct val="100000"/>
        <a:buFont typeface="Symbol" panose="05050102010706020507" pitchFamily="18" charset="2"/>
        <a:buChar char=""/>
        <a:defRPr sz="2800">
          <a:solidFill>
            <a:srgbClr val="000000"/>
          </a:solidFill>
          <a:latin typeface="+mn-lt"/>
          <a:ea typeface="+mn-ea"/>
        </a:defRPr>
      </a:lvl2pPr>
      <a:lvl3pPr marL="1141413" indent="-227013" algn="l" defTabSz="447675" rtl="0" eaLnBrk="0" fontAlgn="base" hangingPunct="0">
        <a:lnSpc>
          <a:spcPct val="110000"/>
        </a:lnSpc>
        <a:spcBef>
          <a:spcPts val="550"/>
        </a:spcBef>
        <a:spcAft>
          <a:spcPct val="0"/>
        </a:spcAft>
        <a:buClr>
          <a:srgbClr val="000000"/>
        </a:buClr>
        <a:buSzPct val="100000"/>
        <a:buFont typeface="Symbol" panose="05050102010706020507" pitchFamily="18" charset="2"/>
        <a:buChar char=""/>
        <a:defRPr sz="2400">
          <a:solidFill>
            <a:srgbClr val="000000"/>
          </a:solidFill>
          <a:latin typeface="+mn-lt"/>
          <a:ea typeface="+mn-ea"/>
        </a:defRPr>
      </a:lvl3pPr>
      <a:lvl4pPr marL="1598613" indent="-227013" algn="l" defTabSz="447675" rtl="0" eaLnBrk="0" fontAlgn="base" hangingPunct="0">
        <a:lnSpc>
          <a:spcPct val="110000"/>
        </a:lnSpc>
        <a:spcBef>
          <a:spcPts val="500"/>
        </a:spcBef>
        <a:spcAft>
          <a:spcPct val="0"/>
        </a:spcAft>
        <a:buClr>
          <a:srgbClr val="000000"/>
        </a:buClr>
        <a:buSzPct val="100000"/>
        <a:buFont typeface="Symbol" panose="05050102010706020507" pitchFamily="18" charset="2"/>
        <a:buChar char=""/>
        <a:defRPr sz="2200">
          <a:solidFill>
            <a:srgbClr val="000000"/>
          </a:solidFill>
          <a:latin typeface="+mn-lt"/>
          <a:ea typeface="+mn-ea"/>
        </a:defRPr>
      </a:lvl4pPr>
      <a:lvl5pPr marL="2055813" indent="-227013" algn="l" defTabSz="447675" rtl="0"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mn-lt"/>
          <a:ea typeface="+mn-ea"/>
        </a:defRPr>
      </a:lvl5pPr>
      <a:lvl6pPr marL="2513558" indent="-228506" algn="l" defTabSz="449076" rtl="0" fontAlgn="base">
        <a:lnSpc>
          <a:spcPct val="110000"/>
        </a:lnSpc>
        <a:spcBef>
          <a:spcPts val="500"/>
        </a:spcBef>
        <a:spcAft>
          <a:spcPct val="0"/>
        </a:spcAft>
        <a:buClr>
          <a:srgbClr val="000000"/>
        </a:buClr>
        <a:buSzPct val="100000"/>
        <a:buFont typeface="Times New Roman" pitchFamily="18" charset="0"/>
        <a:buChar char="»"/>
        <a:defRPr sz="2000">
          <a:solidFill>
            <a:srgbClr val="000000"/>
          </a:solidFill>
          <a:latin typeface="+mn-lt"/>
          <a:ea typeface="+mn-ea"/>
        </a:defRPr>
      </a:lvl6pPr>
      <a:lvl7pPr marL="2970568" indent="-228506" algn="l" defTabSz="449076" rtl="0" fontAlgn="base">
        <a:lnSpc>
          <a:spcPct val="110000"/>
        </a:lnSpc>
        <a:spcBef>
          <a:spcPts val="500"/>
        </a:spcBef>
        <a:spcAft>
          <a:spcPct val="0"/>
        </a:spcAft>
        <a:buClr>
          <a:srgbClr val="000000"/>
        </a:buClr>
        <a:buSzPct val="100000"/>
        <a:buFont typeface="Times New Roman" pitchFamily="18" charset="0"/>
        <a:buChar char="»"/>
        <a:defRPr sz="2000">
          <a:solidFill>
            <a:srgbClr val="000000"/>
          </a:solidFill>
          <a:latin typeface="+mn-lt"/>
          <a:ea typeface="+mn-ea"/>
        </a:defRPr>
      </a:lvl7pPr>
      <a:lvl8pPr marL="3427580" indent="-228506" algn="l" defTabSz="449076" rtl="0" fontAlgn="base">
        <a:lnSpc>
          <a:spcPct val="110000"/>
        </a:lnSpc>
        <a:spcBef>
          <a:spcPts val="500"/>
        </a:spcBef>
        <a:spcAft>
          <a:spcPct val="0"/>
        </a:spcAft>
        <a:buClr>
          <a:srgbClr val="000000"/>
        </a:buClr>
        <a:buSzPct val="100000"/>
        <a:buFont typeface="Times New Roman" pitchFamily="18" charset="0"/>
        <a:buChar char="»"/>
        <a:defRPr sz="2000">
          <a:solidFill>
            <a:srgbClr val="000000"/>
          </a:solidFill>
          <a:latin typeface="+mn-lt"/>
          <a:ea typeface="+mn-ea"/>
        </a:defRPr>
      </a:lvl8pPr>
      <a:lvl9pPr marL="3884588" indent="-228506" algn="l" defTabSz="449076" rtl="0" fontAlgn="base">
        <a:lnSpc>
          <a:spcPct val="110000"/>
        </a:lnSpc>
        <a:spcBef>
          <a:spcPts val="500"/>
        </a:spcBef>
        <a:spcAft>
          <a:spcPct val="0"/>
        </a:spcAft>
        <a:buClr>
          <a:srgbClr val="000000"/>
        </a:buClr>
        <a:buSzPct val="100000"/>
        <a:buFont typeface="Times New Roman" pitchFamily="18" charset="0"/>
        <a:buChar char="»"/>
        <a:defRPr sz="2000">
          <a:solidFill>
            <a:srgbClr val="000000"/>
          </a:solidFill>
          <a:latin typeface="+mn-lt"/>
          <a:ea typeface="+mn-ea"/>
        </a:defRPr>
      </a:lvl9pPr>
    </p:bodyStyle>
    <p:otherStyle>
      <a:defPPr>
        <a:defRPr lang="zh-TW"/>
      </a:defPPr>
      <a:lvl1pPr marL="0" algn="l" defTabSz="914021" rtl="0" eaLnBrk="1" latinLnBrk="0" hangingPunct="1">
        <a:defRPr sz="1800" kern="1200">
          <a:solidFill>
            <a:schemeClr val="tx1"/>
          </a:solidFill>
          <a:latin typeface="+mn-lt"/>
          <a:ea typeface="+mn-ea"/>
          <a:cs typeface="+mn-cs"/>
        </a:defRPr>
      </a:lvl1pPr>
      <a:lvl2pPr marL="457010" algn="l" defTabSz="914021" rtl="0" eaLnBrk="1" latinLnBrk="0" hangingPunct="1">
        <a:defRPr sz="1800" kern="1200">
          <a:solidFill>
            <a:schemeClr val="tx1"/>
          </a:solidFill>
          <a:latin typeface="+mn-lt"/>
          <a:ea typeface="+mn-ea"/>
          <a:cs typeface="+mn-cs"/>
        </a:defRPr>
      </a:lvl2pPr>
      <a:lvl3pPr marL="914021" algn="l" defTabSz="914021" rtl="0" eaLnBrk="1" latinLnBrk="0" hangingPunct="1">
        <a:defRPr sz="1800" kern="1200">
          <a:solidFill>
            <a:schemeClr val="tx1"/>
          </a:solidFill>
          <a:latin typeface="+mn-lt"/>
          <a:ea typeface="+mn-ea"/>
          <a:cs typeface="+mn-cs"/>
        </a:defRPr>
      </a:lvl3pPr>
      <a:lvl4pPr marL="1371031" algn="l" defTabSz="914021" rtl="0" eaLnBrk="1" latinLnBrk="0" hangingPunct="1">
        <a:defRPr sz="1800" kern="1200">
          <a:solidFill>
            <a:schemeClr val="tx1"/>
          </a:solidFill>
          <a:latin typeface="+mn-lt"/>
          <a:ea typeface="+mn-ea"/>
          <a:cs typeface="+mn-cs"/>
        </a:defRPr>
      </a:lvl4pPr>
      <a:lvl5pPr marL="1828041" algn="l" defTabSz="914021" rtl="0" eaLnBrk="1" latinLnBrk="0" hangingPunct="1">
        <a:defRPr sz="1800" kern="1200">
          <a:solidFill>
            <a:schemeClr val="tx1"/>
          </a:solidFill>
          <a:latin typeface="+mn-lt"/>
          <a:ea typeface="+mn-ea"/>
          <a:cs typeface="+mn-cs"/>
        </a:defRPr>
      </a:lvl5pPr>
      <a:lvl6pPr marL="2285052" algn="l" defTabSz="914021" rtl="0" eaLnBrk="1" latinLnBrk="0" hangingPunct="1">
        <a:defRPr sz="1800" kern="1200">
          <a:solidFill>
            <a:schemeClr val="tx1"/>
          </a:solidFill>
          <a:latin typeface="+mn-lt"/>
          <a:ea typeface="+mn-ea"/>
          <a:cs typeface="+mn-cs"/>
        </a:defRPr>
      </a:lvl6pPr>
      <a:lvl7pPr marL="2742063" algn="l" defTabSz="914021" rtl="0" eaLnBrk="1" latinLnBrk="0" hangingPunct="1">
        <a:defRPr sz="1800" kern="1200">
          <a:solidFill>
            <a:schemeClr val="tx1"/>
          </a:solidFill>
          <a:latin typeface="+mn-lt"/>
          <a:ea typeface="+mn-ea"/>
          <a:cs typeface="+mn-cs"/>
        </a:defRPr>
      </a:lvl7pPr>
      <a:lvl8pPr marL="3199073" algn="l" defTabSz="914021" rtl="0" eaLnBrk="1" latinLnBrk="0" hangingPunct="1">
        <a:defRPr sz="1800" kern="1200">
          <a:solidFill>
            <a:schemeClr val="tx1"/>
          </a:solidFill>
          <a:latin typeface="+mn-lt"/>
          <a:ea typeface="+mn-ea"/>
          <a:cs typeface="+mn-cs"/>
        </a:defRPr>
      </a:lvl8pPr>
      <a:lvl9pPr marL="3656083" algn="l" defTabSz="91402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9525" y="0"/>
            <a:ext cx="3124200" cy="7558088"/>
            <a:chOff x="-5" y="0"/>
            <a:chExt cx="1785" cy="4319"/>
          </a:xfrm>
        </p:grpSpPr>
        <p:sp>
          <p:nvSpPr>
            <p:cNvPr id="2056" name="Freeform 3"/>
            <p:cNvSpPr>
              <a:spLocks/>
            </p:cNvSpPr>
            <p:nvPr/>
          </p:nvSpPr>
          <p:spPr bwMode="ltGray">
            <a:xfrm>
              <a:off x="-5" y="3262"/>
              <a:ext cx="472" cy="802"/>
            </a:xfrm>
            <a:custGeom>
              <a:avLst/>
              <a:gdLst>
                <a:gd name="T0" fmla="*/ 5 w 472"/>
                <a:gd name="T1" fmla="*/ 32 h 802"/>
                <a:gd name="T2" fmla="*/ 189 w 472"/>
                <a:gd name="T3" fmla="*/ 26 h 802"/>
                <a:gd name="T4" fmla="*/ 309 w 472"/>
                <a:gd name="T5" fmla="*/ 66 h 802"/>
                <a:gd name="T6" fmla="*/ 357 w 472"/>
                <a:gd name="T7" fmla="*/ 98 h 802"/>
                <a:gd name="T8" fmla="*/ 413 w 472"/>
                <a:gd name="T9" fmla="*/ 162 h 802"/>
                <a:gd name="T10" fmla="*/ 437 w 472"/>
                <a:gd name="T11" fmla="*/ 250 h 802"/>
                <a:gd name="T12" fmla="*/ 397 w 472"/>
                <a:gd name="T13" fmla="*/ 530 h 802"/>
                <a:gd name="T14" fmla="*/ 341 w 472"/>
                <a:gd name="T15" fmla="*/ 634 h 802"/>
                <a:gd name="T16" fmla="*/ 173 w 472"/>
                <a:gd name="T17" fmla="*/ 714 h 802"/>
                <a:gd name="T18" fmla="*/ 77 w 472"/>
                <a:gd name="T19" fmla="*/ 730 h 802"/>
                <a:gd name="T20" fmla="*/ 69 w 472"/>
                <a:gd name="T21" fmla="*/ 802 h 802"/>
                <a:gd name="T22" fmla="*/ 7 w 472"/>
                <a:gd name="T23" fmla="*/ 788 h 802"/>
                <a:gd name="T24" fmla="*/ 5 w 472"/>
                <a:gd name="T25" fmla="*/ 751 h 802"/>
                <a:gd name="T26" fmla="*/ 37 w 472"/>
                <a:gd name="T27" fmla="*/ 722 h 802"/>
                <a:gd name="T28" fmla="*/ 5 w 472"/>
                <a:gd name="T29" fmla="*/ 670 h 802"/>
                <a:gd name="T30" fmla="*/ 5 w 472"/>
                <a:gd name="T31" fmla="*/ 32 h 8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nvGrpSpPr>
            <p:cNvPr id="2057" name="Group 4"/>
            <p:cNvGrpSpPr>
              <a:grpSpLocks/>
            </p:cNvGrpSpPr>
            <p:nvPr/>
          </p:nvGrpSpPr>
          <p:grpSpPr bwMode="auto">
            <a:xfrm rot="14964908" flipH="1">
              <a:off x="104" y="2441"/>
              <a:ext cx="452" cy="444"/>
              <a:chOff x="1727" y="866"/>
              <a:chExt cx="129" cy="157"/>
            </a:xfrm>
          </p:grpSpPr>
          <p:sp>
            <p:nvSpPr>
              <p:cNvPr id="2095" name="Freeform 5"/>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96" name="Freeform 6"/>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97" name="Freeform 7"/>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sp>
          <p:nvSpPr>
            <p:cNvPr id="2058" name="Freeform 8"/>
            <p:cNvSpPr>
              <a:spLocks/>
            </p:cNvSpPr>
            <p:nvPr/>
          </p:nvSpPr>
          <p:spPr bwMode="ltGray">
            <a:xfrm>
              <a:off x="90" y="1736"/>
              <a:ext cx="710" cy="768"/>
            </a:xfrm>
            <a:custGeom>
              <a:avLst/>
              <a:gdLst>
                <a:gd name="T0" fmla="*/ 14 w 710"/>
                <a:gd name="T1" fmla="*/ 416 h 768"/>
                <a:gd name="T2" fmla="*/ 14 w 710"/>
                <a:gd name="T3" fmla="*/ 272 h 768"/>
                <a:gd name="T4" fmla="*/ 102 w 710"/>
                <a:gd name="T5" fmla="*/ 144 h 768"/>
                <a:gd name="T6" fmla="*/ 150 w 710"/>
                <a:gd name="T7" fmla="*/ 96 h 768"/>
                <a:gd name="T8" fmla="*/ 198 w 710"/>
                <a:gd name="T9" fmla="*/ 64 h 768"/>
                <a:gd name="T10" fmla="*/ 350 w 710"/>
                <a:gd name="T11" fmla="*/ 0 h 768"/>
                <a:gd name="T12" fmla="*/ 534 w 710"/>
                <a:gd name="T13" fmla="*/ 8 h 768"/>
                <a:gd name="T14" fmla="*/ 662 w 710"/>
                <a:gd name="T15" fmla="*/ 96 h 768"/>
                <a:gd name="T16" fmla="*/ 710 w 710"/>
                <a:gd name="T17" fmla="*/ 200 h 768"/>
                <a:gd name="T18" fmla="*/ 702 w 710"/>
                <a:gd name="T19" fmla="*/ 400 h 768"/>
                <a:gd name="T20" fmla="*/ 678 w 710"/>
                <a:gd name="T21" fmla="*/ 448 h 768"/>
                <a:gd name="T22" fmla="*/ 550 w 710"/>
                <a:gd name="T23" fmla="*/ 632 h 768"/>
                <a:gd name="T24" fmla="*/ 518 w 710"/>
                <a:gd name="T25" fmla="*/ 656 h 768"/>
                <a:gd name="T26" fmla="*/ 470 w 710"/>
                <a:gd name="T27" fmla="*/ 664 h 768"/>
                <a:gd name="T28" fmla="*/ 518 w 710"/>
                <a:gd name="T29" fmla="*/ 680 h 768"/>
                <a:gd name="T30" fmla="*/ 566 w 710"/>
                <a:gd name="T31" fmla="*/ 696 h 768"/>
                <a:gd name="T32" fmla="*/ 574 w 710"/>
                <a:gd name="T33" fmla="*/ 720 h 768"/>
                <a:gd name="T34" fmla="*/ 526 w 710"/>
                <a:gd name="T35" fmla="*/ 736 h 768"/>
                <a:gd name="T36" fmla="*/ 502 w 710"/>
                <a:gd name="T37" fmla="*/ 752 h 768"/>
                <a:gd name="T38" fmla="*/ 454 w 710"/>
                <a:gd name="T39" fmla="*/ 768 h 768"/>
                <a:gd name="T40" fmla="*/ 438 w 710"/>
                <a:gd name="T41" fmla="*/ 712 h 768"/>
                <a:gd name="T42" fmla="*/ 246 w 710"/>
                <a:gd name="T43" fmla="*/ 688 h 768"/>
                <a:gd name="T44" fmla="*/ 134 w 710"/>
                <a:gd name="T45" fmla="*/ 648 h 768"/>
                <a:gd name="T46" fmla="*/ 110 w 710"/>
                <a:gd name="T47" fmla="*/ 624 h 768"/>
                <a:gd name="T48" fmla="*/ 78 w 710"/>
                <a:gd name="T49" fmla="*/ 576 h 768"/>
                <a:gd name="T50" fmla="*/ 54 w 710"/>
                <a:gd name="T51" fmla="*/ 464 h 768"/>
                <a:gd name="T52" fmla="*/ 30 w 710"/>
                <a:gd name="T53" fmla="*/ 408 h 768"/>
                <a:gd name="T54" fmla="*/ 22 w 710"/>
                <a:gd name="T55" fmla="*/ 384 h 768"/>
                <a:gd name="T56" fmla="*/ 14 w 710"/>
                <a:gd name="T57" fmla="*/ 416 h 7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nvGrpSpPr>
            <p:cNvPr id="2059" name="Group 9"/>
            <p:cNvGrpSpPr>
              <a:grpSpLocks/>
            </p:cNvGrpSpPr>
            <p:nvPr/>
          </p:nvGrpSpPr>
          <p:grpSpPr bwMode="auto">
            <a:xfrm rot="416244">
              <a:off x="9" y="1746"/>
              <a:ext cx="1771" cy="1741"/>
              <a:chOff x="41" y="2787"/>
              <a:chExt cx="902" cy="833"/>
            </a:xfrm>
          </p:grpSpPr>
          <p:sp>
            <p:nvSpPr>
              <p:cNvPr id="2086" name="Freeform 10"/>
              <p:cNvSpPr>
                <a:spLocks/>
              </p:cNvSpPr>
              <p:nvPr userDrawn="1"/>
            </p:nvSpPr>
            <p:spPr bwMode="ltGray">
              <a:xfrm rot="373331" flipH="1">
                <a:off x="125" y="2787"/>
                <a:ext cx="313" cy="303"/>
              </a:xfrm>
              <a:custGeom>
                <a:avLst/>
                <a:gdLst>
                  <a:gd name="T0" fmla="*/ 2147483646 w 217"/>
                  <a:gd name="T1" fmla="*/ 2147483646 h 210"/>
                  <a:gd name="T2" fmla="*/ 2147483646 w 217"/>
                  <a:gd name="T3" fmla="*/ 2147483646 h 210"/>
                  <a:gd name="T4" fmla="*/ 2147483646 w 217"/>
                  <a:gd name="T5" fmla="*/ 2147483646 h 210"/>
                  <a:gd name="T6" fmla="*/ 2147483646 w 217"/>
                  <a:gd name="T7" fmla="*/ 2147483646 h 210"/>
                  <a:gd name="T8" fmla="*/ 2147483646 w 217"/>
                  <a:gd name="T9" fmla="*/ 2147483646 h 210"/>
                  <a:gd name="T10" fmla="*/ 0 w 217"/>
                  <a:gd name="T11" fmla="*/ 2147483646 h 210"/>
                  <a:gd name="T12" fmla="*/ 1 w 217"/>
                  <a:gd name="T13" fmla="*/ 2147483646 h 210"/>
                  <a:gd name="T14" fmla="*/ 2147483646 w 217"/>
                  <a:gd name="T15" fmla="*/ 2147483646 h 210"/>
                  <a:gd name="T16" fmla="*/ 2147483646 w 217"/>
                  <a:gd name="T17" fmla="*/ 2147483646 h 210"/>
                  <a:gd name="T18" fmla="*/ 2147483646 w 217"/>
                  <a:gd name="T19" fmla="*/ 2147483646 h 210"/>
                  <a:gd name="T20" fmla="*/ 2147483646 w 217"/>
                  <a:gd name="T21" fmla="*/ 2147483646 h 210"/>
                  <a:gd name="T22" fmla="*/ 2147483646 w 217"/>
                  <a:gd name="T23" fmla="*/ 2147483646 h 210"/>
                  <a:gd name="T24" fmla="*/ 2147483646 w 217"/>
                  <a:gd name="T25" fmla="*/ 2147483646 h 210"/>
                  <a:gd name="T26" fmla="*/ 2147483646 w 217"/>
                  <a:gd name="T27" fmla="*/ 2147483646 h 210"/>
                  <a:gd name="T28" fmla="*/ 2147483646 w 217"/>
                  <a:gd name="T29" fmla="*/ 0 h 210"/>
                  <a:gd name="T30" fmla="*/ 2147483646 w 217"/>
                  <a:gd name="T31" fmla="*/ 2147483646 h 210"/>
                  <a:gd name="T32" fmla="*/ 2147483646 w 217"/>
                  <a:gd name="T33" fmla="*/ 2147483646 h 210"/>
                  <a:gd name="T34" fmla="*/ 2147483646 w 217"/>
                  <a:gd name="T35" fmla="*/ 2147483646 h 210"/>
                  <a:gd name="T36" fmla="*/ 2147483646 w 217"/>
                  <a:gd name="T37" fmla="*/ 2147483646 h 210"/>
                  <a:gd name="T38" fmla="*/ 2147483646 w 217"/>
                  <a:gd name="T39" fmla="*/ 2147483646 h 210"/>
                  <a:gd name="T40" fmla="*/ 2147483646 w 217"/>
                  <a:gd name="T41" fmla="*/ 2147483646 h 210"/>
                  <a:gd name="T42" fmla="*/ 2147483646 w 217"/>
                  <a:gd name="T43" fmla="*/ 2147483646 h 210"/>
                  <a:gd name="T44" fmla="*/ 2147483646 w 217"/>
                  <a:gd name="T45" fmla="*/ 2147483646 h 210"/>
                  <a:gd name="T46" fmla="*/ 2147483646 w 217"/>
                  <a:gd name="T47" fmla="*/ 2147483646 h 210"/>
                  <a:gd name="T48" fmla="*/ 2147483646 w 217"/>
                  <a:gd name="T49" fmla="*/ 2147483646 h 210"/>
                  <a:gd name="T50" fmla="*/ 2147483646 w 217"/>
                  <a:gd name="T51" fmla="*/ 2147483646 h 210"/>
                  <a:gd name="T52" fmla="*/ 2147483646 w 217"/>
                  <a:gd name="T53" fmla="*/ 2147483646 h 210"/>
                  <a:gd name="T54" fmla="*/ 2147483646 w 217"/>
                  <a:gd name="T55" fmla="*/ 2147483646 h 210"/>
                  <a:gd name="T56" fmla="*/ 2147483646 w 217"/>
                  <a:gd name="T57" fmla="*/ 2147483646 h 210"/>
                  <a:gd name="T58" fmla="*/ 2147483646 w 217"/>
                  <a:gd name="T59" fmla="*/ 2147483646 h 210"/>
                  <a:gd name="T60" fmla="*/ 2147483646 w 217"/>
                  <a:gd name="T61" fmla="*/ 2147483646 h 210"/>
                  <a:gd name="T62" fmla="*/ 2147483646 w 217"/>
                  <a:gd name="T63" fmla="*/ 2147483646 h 210"/>
                  <a:gd name="T64" fmla="*/ 2147483646 w 217"/>
                  <a:gd name="T65" fmla="*/ 2147483646 h 210"/>
                  <a:gd name="T66" fmla="*/ 2147483646 w 217"/>
                  <a:gd name="T67" fmla="*/ 2147483646 h 210"/>
                  <a:gd name="T68" fmla="*/ 2147483646 w 217"/>
                  <a:gd name="T69" fmla="*/ 2147483646 h 210"/>
                  <a:gd name="T70" fmla="*/ 2147483646 w 217"/>
                  <a:gd name="T71" fmla="*/ 2147483646 h 210"/>
                  <a:gd name="T72" fmla="*/ 2147483646 w 217"/>
                  <a:gd name="T73" fmla="*/ 2147483646 h 210"/>
                  <a:gd name="T74" fmla="*/ 2147483646 w 217"/>
                  <a:gd name="T75" fmla="*/ 2147483646 h 210"/>
                  <a:gd name="T76" fmla="*/ 2147483646 w 217"/>
                  <a:gd name="T77" fmla="*/ 2147483646 h 210"/>
                  <a:gd name="T78" fmla="*/ 2147483646 w 217"/>
                  <a:gd name="T79" fmla="*/ 2147483646 h 210"/>
                  <a:gd name="T80" fmla="*/ 2147483646 w 217"/>
                  <a:gd name="T81" fmla="*/ 2147483646 h 210"/>
                  <a:gd name="T82" fmla="*/ 2147483646 w 217"/>
                  <a:gd name="T83" fmla="*/ 2147483646 h 210"/>
                  <a:gd name="T84" fmla="*/ 2147483646 w 217"/>
                  <a:gd name="T85" fmla="*/ 2147483646 h 210"/>
                  <a:gd name="T86" fmla="*/ 2147483646 w 217"/>
                  <a:gd name="T87" fmla="*/ 2147483646 h 210"/>
                  <a:gd name="T88" fmla="*/ 2147483646 w 217"/>
                  <a:gd name="T89" fmla="*/ 2147483646 h 210"/>
                  <a:gd name="T90" fmla="*/ 2147483646 w 217"/>
                  <a:gd name="T91" fmla="*/ 2147483646 h 210"/>
                  <a:gd name="T92" fmla="*/ 2147483646 w 217"/>
                  <a:gd name="T93" fmla="*/ 2147483646 h 210"/>
                  <a:gd name="T94" fmla="*/ 2147483646 w 217"/>
                  <a:gd name="T95" fmla="*/ 2147483646 h 2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7" name="Freeform 11"/>
              <p:cNvSpPr>
                <a:spLocks/>
              </p:cNvSpPr>
              <p:nvPr userDrawn="1"/>
            </p:nvSpPr>
            <p:spPr bwMode="ltGray">
              <a:xfrm rot="373331" flipH="1">
                <a:off x="41" y="2843"/>
                <a:ext cx="262" cy="308"/>
              </a:xfrm>
              <a:custGeom>
                <a:avLst/>
                <a:gdLst>
                  <a:gd name="T0" fmla="*/ 2147483646 w 182"/>
                  <a:gd name="T1" fmla="*/ 0 h 213"/>
                  <a:gd name="T2" fmla="*/ 2147483646 w 182"/>
                  <a:gd name="T3" fmla="*/ 2147483646 h 213"/>
                  <a:gd name="T4" fmla="*/ 2147483646 w 182"/>
                  <a:gd name="T5" fmla="*/ 2147483646 h 213"/>
                  <a:gd name="T6" fmla="*/ 2147483646 w 182"/>
                  <a:gd name="T7" fmla="*/ 2147483646 h 213"/>
                  <a:gd name="T8" fmla="*/ 2147483646 w 182"/>
                  <a:gd name="T9" fmla="*/ 2147483646 h 213"/>
                  <a:gd name="T10" fmla="*/ 2147483646 w 182"/>
                  <a:gd name="T11" fmla="*/ 2147483646 h 213"/>
                  <a:gd name="T12" fmla="*/ 2147483646 w 182"/>
                  <a:gd name="T13" fmla="*/ 2147483646 h 213"/>
                  <a:gd name="T14" fmla="*/ 2147483646 w 182"/>
                  <a:gd name="T15" fmla="*/ 2147483646 h 213"/>
                  <a:gd name="T16" fmla="*/ 2147483646 w 182"/>
                  <a:gd name="T17" fmla="*/ 2147483646 h 213"/>
                  <a:gd name="T18" fmla="*/ 2147483646 w 182"/>
                  <a:gd name="T19" fmla="*/ 2147483646 h 213"/>
                  <a:gd name="T20" fmla="*/ 2147483646 w 182"/>
                  <a:gd name="T21" fmla="*/ 2147483646 h 213"/>
                  <a:gd name="T22" fmla="*/ 2147483646 w 182"/>
                  <a:gd name="T23" fmla="*/ 2147483646 h 213"/>
                  <a:gd name="T24" fmla="*/ 2147483646 w 182"/>
                  <a:gd name="T25" fmla="*/ 2147483646 h 213"/>
                  <a:gd name="T26" fmla="*/ 2147483646 w 182"/>
                  <a:gd name="T27" fmla="*/ 2147483646 h 213"/>
                  <a:gd name="T28" fmla="*/ 2147483646 w 182"/>
                  <a:gd name="T29" fmla="*/ 2147483646 h 213"/>
                  <a:gd name="T30" fmla="*/ 2147483646 w 182"/>
                  <a:gd name="T31" fmla="*/ 2147483646 h 213"/>
                  <a:gd name="T32" fmla="*/ 2147483646 w 182"/>
                  <a:gd name="T33" fmla="*/ 2147483646 h 213"/>
                  <a:gd name="T34" fmla="*/ 2147483646 w 182"/>
                  <a:gd name="T35" fmla="*/ 2147483646 h 213"/>
                  <a:gd name="T36" fmla="*/ 2147483646 w 182"/>
                  <a:gd name="T37" fmla="*/ 2147483646 h 213"/>
                  <a:gd name="T38" fmla="*/ 2147483646 w 182"/>
                  <a:gd name="T39" fmla="*/ 2147483646 h 213"/>
                  <a:gd name="T40" fmla="*/ 2147483646 w 182"/>
                  <a:gd name="T41" fmla="*/ 2147483646 h 213"/>
                  <a:gd name="T42" fmla="*/ 2147483646 w 182"/>
                  <a:gd name="T43" fmla="*/ 2147483646 h 213"/>
                  <a:gd name="T44" fmla="*/ 2147483646 w 182"/>
                  <a:gd name="T45" fmla="*/ 2147483646 h 213"/>
                  <a:gd name="T46" fmla="*/ 2147483646 w 182"/>
                  <a:gd name="T47" fmla="*/ 2147483646 h 213"/>
                  <a:gd name="T48" fmla="*/ 0 w 182"/>
                  <a:gd name="T49" fmla="*/ 2147483646 h 213"/>
                  <a:gd name="T50" fmla="*/ 2147483646 w 182"/>
                  <a:gd name="T51" fmla="*/ 2147483646 h 213"/>
                  <a:gd name="T52" fmla="*/ 2147483646 w 182"/>
                  <a:gd name="T53" fmla="*/ 2147483646 h 213"/>
                  <a:gd name="T54" fmla="*/ 2147483646 w 182"/>
                  <a:gd name="T55" fmla="*/ 2147483646 h 213"/>
                  <a:gd name="T56" fmla="*/ 2147483646 w 182"/>
                  <a:gd name="T57" fmla="*/ 2147483646 h 213"/>
                  <a:gd name="T58" fmla="*/ 2147483646 w 182"/>
                  <a:gd name="T59" fmla="*/ 2147483646 h 213"/>
                  <a:gd name="T60" fmla="*/ 2147483646 w 182"/>
                  <a:gd name="T61" fmla="*/ 2147483646 h 213"/>
                  <a:gd name="T62" fmla="*/ 2147483646 w 182"/>
                  <a:gd name="T63" fmla="*/ 2147483646 h 213"/>
                  <a:gd name="T64" fmla="*/ 2147483646 w 182"/>
                  <a:gd name="T65" fmla="*/ 2147483646 h 213"/>
                  <a:gd name="T66" fmla="*/ 2147483646 w 182"/>
                  <a:gd name="T67" fmla="*/ 2147483646 h 213"/>
                  <a:gd name="T68" fmla="*/ 2147483646 w 182"/>
                  <a:gd name="T69" fmla="*/ 2147483646 h 213"/>
                  <a:gd name="T70" fmla="*/ 2147483646 w 182"/>
                  <a:gd name="T71" fmla="*/ 2147483646 h 213"/>
                  <a:gd name="T72" fmla="*/ 2147483646 w 182"/>
                  <a:gd name="T73" fmla="*/ 2147483646 h 213"/>
                  <a:gd name="T74" fmla="*/ 2147483646 w 182"/>
                  <a:gd name="T75" fmla="*/ 2147483646 h 213"/>
                  <a:gd name="T76" fmla="*/ 2147483646 w 182"/>
                  <a:gd name="T77" fmla="*/ 2147483646 h 213"/>
                  <a:gd name="T78" fmla="*/ 2147483646 w 182"/>
                  <a:gd name="T79" fmla="*/ 2147483646 h 213"/>
                  <a:gd name="T80" fmla="*/ 2147483646 w 182"/>
                  <a:gd name="T81" fmla="*/ 2147483646 h 213"/>
                  <a:gd name="T82" fmla="*/ 2147483646 w 182"/>
                  <a:gd name="T83" fmla="*/ 2147483646 h 213"/>
                  <a:gd name="T84" fmla="*/ 2147483646 w 182"/>
                  <a:gd name="T85" fmla="*/ 2147483646 h 213"/>
                  <a:gd name="T86" fmla="*/ 2147483646 w 182"/>
                  <a:gd name="T87" fmla="*/ 2147483646 h 213"/>
                  <a:gd name="T88" fmla="*/ 2147483646 w 182"/>
                  <a:gd name="T89" fmla="*/ 2147483646 h 213"/>
                  <a:gd name="T90" fmla="*/ 2147483646 w 182"/>
                  <a:gd name="T91" fmla="*/ 2147483646 h 213"/>
                  <a:gd name="T92" fmla="*/ 2147483646 w 182"/>
                  <a:gd name="T93" fmla="*/ 2147483646 h 213"/>
                  <a:gd name="T94" fmla="*/ 2147483646 w 182"/>
                  <a:gd name="T95" fmla="*/ 2147483646 h 213"/>
                  <a:gd name="T96" fmla="*/ 2147483646 w 182"/>
                  <a:gd name="T97" fmla="*/ 2147483646 h 213"/>
                  <a:gd name="T98" fmla="*/ 2147483646 w 182"/>
                  <a:gd name="T99" fmla="*/ 2147483646 h 213"/>
                  <a:gd name="T100" fmla="*/ 2147483646 w 182"/>
                  <a:gd name="T101" fmla="*/ 2147483646 h 213"/>
                  <a:gd name="T102" fmla="*/ 2147483646 w 182"/>
                  <a:gd name="T103" fmla="*/ 2147483646 h 213"/>
                  <a:gd name="T104" fmla="*/ 2147483646 w 182"/>
                  <a:gd name="T105" fmla="*/ 2147483646 h 213"/>
                  <a:gd name="T106" fmla="*/ 2147483646 w 182"/>
                  <a:gd name="T107" fmla="*/ 2147483646 h 213"/>
                  <a:gd name="T108" fmla="*/ 2147483646 w 182"/>
                  <a:gd name="T109" fmla="*/ 2147483646 h 213"/>
                  <a:gd name="T110" fmla="*/ 2147483646 w 182"/>
                  <a:gd name="T111" fmla="*/ 2147483646 h 213"/>
                  <a:gd name="T112" fmla="*/ 2147483646 w 182"/>
                  <a:gd name="T113" fmla="*/ 2147483646 h 213"/>
                  <a:gd name="T114" fmla="*/ 2147483646 w 182"/>
                  <a:gd name="T115" fmla="*/ 0 h 2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8" name="Freeform 12"/>
              <p:cNvSpPr>
                <a:spLocks/>
              </p:cNvSpPr>
              <p:nvPr userDrawn="1"/>
            </p:nvSpPr>
            <p:spPr bwMode="ltGray">
              <a:xfrm rot="373331" flipH="1">
                <a:off x="121" y="2907"/>
                <a:ext cx="93" cy="156"/>
              </a:xfrm>
              <a:custGeom>
                <a:avLst/>
                <a:gdLst>
                  <a:gd name="T0" fmla="*/ 1 w 128"/>
                  <a:gd name="T1" fmla="*/ 0 h 217"/>
                  <a:gd name="T2" fmla="*/ 1 w 128"/>
                  <a:gd name="T3" fmla="*/ 1 h 217"/>
                  <a:gd name="T4" fmla="*/ 1 w 128"/>
                  <a:gd name="T5" fmla="*/ 1 h 217"/>
                  <a:gd name="T6" fmla="*/ 1 w 128"/>
                  <a:gd name="T7" fmla="*/ 1 h 217"/>
                  <a:gd name="T8" fmla="*/ 1 w 128"/>
                  <a:gd name="T9" fmla="*/ 1 h 217"/>
                  <a:gd name="T10" fmla="*/ 1 w 128"/>
                  <a:gd name="T11" fmla="*/ 1 h 217"/>
                  <a:gd name="T12" fmla="*/ 1 w 128"/>
                  <a:gd name="T13" fmla="*/ 1 h 217"/>
                  <a:gd name="T14" fmla="*/ 1 w 128"/>
                  <a:gd name="T15" fmla="*/ 1 h 217"/>
                  <a:gd name="T16" fmla="*/ 1 w 128"/>
                  <a:gd name="T17" fmla="*/ 1 h 217"/>
                  <a:gd name="T18" fmla="*/ 1 w 128"/>
                  <a:gd name="T19" fmla="*/ 1 h 217"/>
                  <a:gd name="T20" fmla="*/ 1 w 128"/>
                  <a:gd name="T21" fmla="*/ 1 h 217"/>
                  <a:gd name="T22" fmla="*/ 1 w 128"/>
                  <a:gd name="T23" fmla="*/ 1 h 217"/>
                  <a:gd name="T24" fmla="*/ 1 w 128"/>
                  <a:gd name="T25" fmla="*/ 1 h 217"/>
                  <a:gd name="T26" fmla="*/ 1 w 128"/>
                  <a:gd name="T27" fmla="*/ 1 h 217"/>
                  <a:gd name="T28" fmla="*/ 1 w 128"/>
                  <a:gd name="T29" fmla="*/ 1 h 217"/>
                  <a:gd name="T30" fmla="*/ 0 w 128"/>
                  <a:gd name="T31" fmla="*/ 1 h 217"/>
                  <a:gd name="T32" fmla="*/ 1 w 128"/>
                  <a:gd name="T33" fmla="*/ 1 h 217"/>
                  <a:gd name="T34" fmla="*/ 1 w 128"/>
                  <a:gd name="T35" fmla="*/ 1 h 217"/>
                  <a:gd name="T36" fmla="*/ 1 w 128"/>
                  <a:gd name="T37" fmla="*/ 1 h 217"/>
                  <a:gd name="T38" fmla="*/ 1 w 128"/>
                  <a:gd name="T39" fmla="*/ 1 h 217"/>
                  <a:gd name="T40" fmla="*/ 1 w 128"/>
                  <a:gd name="T41" fmla="*/ 1 h 217"/>
                  <a:gd name="T42" fmla="*/ 1 w 128"/>
                  <a:gd name="T43" fmla="*/ 1 h 217"/>
                  <a:gd name="T44" fmla="*/ 1 w 128"/>
                  <a:gd name="T45" fmla="*/ 1 h 217"/>
                  <a:gd name="T46" fmla="*/ 1 w 128"/>
                  <a:gd name="T47" fmla="*/ 1 h 217"/>
                  <a:gd name="T48" fmla="*/ 1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9" name="Freeform 13"/>
              <p:cNvSpPr>
                <a:spLocks/>
              </p:cNvSpPr>
              <p:nvPr userDrawn="1"/>
            </p:nvSpPr>
            <p:spPr bwMode="ltGray">
              <a:xfrm rot="373331" flipH="1">
                <a:off x="313" y="3110"/>
                <a:ext cx="85" cy="93"/>
              </a:xfrm>
              <a:custGeom>
                <a:avLst/>
                <a:gdLst>
                  <a:gd name="T0" fmla="*/ 1 w 117"/>
                  <a:gd name="T1" fmla="*/ 0 h 132"/>
                  <a:gd name="T2" fmla="*/ 0 w 117"/>
                  <a:gd name="T3" fmla="*/ 1 h 132"/>
                  <a:gd name="T4" fmla="*/ 1 w 117"/>
                  <a:gd name="T5" fmla="*/ 1 h 132"/>
                  <a:gd name="T6" fmla="*/ 1 w 117"/>
                  <a:gd name="T7" fmla="*/ 1 h 132"/>
                  <a:gd name="T8" fmla="*/ 1 w 117"/>
                  <a:gd name="T9" fmla="*/ 1 h 132"/>
                  <a:gd name="T10" fmla="*/ 1 w 117"/>
                  <a:gd name="T11" fmla="*/ 1 h 132"/>
                  <a:gd name="T12" fmla="*/ 1 w 117"/>
                  <a:gd name="T13" fmla="*/ 1 h 132"/>
                  <a:gd name="T14" fmla="*/ 1 w 117"/>
                  <a:gd name="T15" fmla="*/ 1 h 132"/>
                  <a:gd name="T16" fmla="*/ 1 w 117"/>
                  <a:gd name="T17" fmla="*/ 1 h 132"/>
                  <a:gd name="T18" fmla="*/ 1 w 117"/>
                  <a:gd name="T19" fmla="*/ 1 h 132"/>
                  <a:gd name="T20" fmla="*/ 1 w 117"/>
                  <a:gd name="T21" fmla="*/ 1 h 132"/>
                  <a:gd name="T22" fmla="*/ 1 w 117"/>
                  <a:gd name="T23" fmla="*/ 1 h 132"/>
                  <a:gd name="T24" fmla="*/ 1 w 117"/>
                  <a:gd name="T25" fmla="*/ 1 h 132"/>
                  <a:gd name="T26" fmla="*/ 1 w 117"/>
                  <a:gd name="T27" fmla="*/ 1 h 132"/>
                  <a:gd name="T28" fmla="*/ 1 w 117"/>
                  <a:gd name="T29" fmla="*/ 1 h 132"/>
                  <a:gd name="T30" fmla="*/ 1 w 117"/>
                  <a:gd name="T31" fmla="*/ 1 h 132"/>
                  <a:gd name="T32" fmla="*/ 1 w 117"/>
                  <a:gd name="T33" fmla="*/ 1 h 132"/>
                  <a:gd name="T34" fmla="*/ 1 w 117"/>
                  <a:gd name="T35" fmla="*/ 1 h 132"/>
                  <a:gd name="T36" fmla="*/ 1 w 117"/>
                  <a:gd name="T37" fmla="*/ 1 h 132"/>
                  <a:gd name="T38" fmla="*/ 1 w 117"/>
                  <a:gd name="T39" fmla="*/ 1 h 132"/>
                  <a:gd name="T40" fmla="*/ 1 w 117"/>
                  <a:gd name="T41" fmla="*/ 1 h 132"/>
                  <a:gd name="T42" fmla="*/ 1 w 117"/>
                  <a:gd name="T43" fmla="*/ 1 h 132"/>
                  <a:gd name="T44" fmla="*/ 1 w 117"/>
                  <a:gd name="T45" fmla="*/ 1 h 132"/>
                  <a:gd name="T46" fmla="*/ 1 w 117"/>
                  <a:gd name="T47" fmla="*/ 1 h 132"/>
                  <a:gd name="T48" fmla="*/ 1 w 117"/>
                  <a:gd name="T49" fmla="*/ 1 h 132"/>
                  <a:gd name="T50" fmla="*/ 1 w 117"/>
                  <a:gd name="T51" fmla="*/ 1 h 132"/>
                  <a:gd name="T52" fmla="*/ 1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90" name="Freeform 14"/>
              <p:cNvSpPr>
                <a:spLocks/>
              </p:cNvSpPr>
              <p:nvPr userDrawn="1"/>
            </p:nvSpPr>
            <p:spPr bwMode="ltGray">
              <a:xfrm rot="373331" flipH="1">
                <a:off x="289" y="3133"/>
                <a:ext cx="21" cy="55"/>
              </a:xfrm>
              <a:custGeom>
                <a:avLst/>
                <a:gdLst>
                  <a:gd name="T0" fmla="*/ 1 w 29"/>
                  <a:gd name="T1" fmla="*/ 0 h 77"/>
                  <a:gd name="T2" fmla="*/ 1 w 29"/>
                  <a:gd name="T3" fmla="*/ 0 h 77"/>
                  <a:gd name="T4" fmla="*/ 1 w 29"/>
                  <a:gd name="T5" fmla="*/ 1 h 77"/>
                  <a:gd name="T6" fmla="*/ 1 w 29"/>
                  <a:gd name="T7" fmla="*/ 1 h 77"/>
                  <a:gd name="T8" fmla="*/ 1 w 29"/>
                  <a:gd name="T9" fmla="*/ 1 h 77"/>
                  <a:gd name="T10" fmla="*/ 1 w 29"/>
                  <a:gd name="T11" fmla="*/ 1 h 77"/>
                  <a:gd name="T12" fmla="*/ 0 w 29"/>
                  <a:gd name="T13" fmla="*/ 1 h 77"/>
                  <a:gd name="T14" fmla="*/ 1 w 29"/>
                  <a:gd name="T15" fmla="*/ 1 h 77"/>
                  <a:gd name="T16" fmla="*/ 1 w 29"/>
                  <a:gd name="T17" fmla="*/ 1 h 77"/>
                  <a:gd name="T18" fmla="*/ 1 w 29"/>
                  <a:gd name="T19" fmla="*/ 1 h 77"/>
                  <a:gd name="T20" fmla="*/ 1 w 29"/>
                  <a:gd name="T21" fmla="*/ 1 h 77"/>
                  <a:gd name="T22" fmla="*/ 1 w 29"/>
                  <a:gd name="T23" fmla="*/ 1 h 77"/>
                  <a:gd name="T24" fmla="*/ 1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nvGrpSpPr>
              <p:cNvPr id="2091" name="Group 15"/>
              <p:cNvGrpSpPr>
                <a:grpSpLocks/>
              </p:cNvGrpSpPr>
              <p:nvPr userDrawn="1"/>
            </p:nvGrpSpPr>
            <p:grpSpPr bwMode="auto">
              <a:xfrm rot="10886446" flipH="1">
                <a:off x="335" y="3251"/>
                <a:ext cx="608" cy="369"/>
                <a:chOff x="-366" y="1704"/>
                <a:chExt cx="608" cy="369"/>
              </a:xfrm>
            </p:grpSpPr>
            <p:sp>
              <p:nvSpPr>
                <p:cNvPr id="2092" name="Freeform 16"/>
                <p:cNvSpPr>
                  <a:spLocks/>
                </p:cNvSpPr>
                <p:nvPr userDrawn="1"/>
              </p:nvSpPr>
              <p:spPr bwMode="ltGray">
                <a:xfrm rot="4200091">
                  <a:off x="-243" y="1807"/>
                  <a:ext cx="143" cy="390"/>
                </a:xfrm>
                <a:custGeom>
                  <a:avLst/>
                  <a:gdLst>
                    <a:gd name="T0" fmla="*/ 1 w 207"/>
                    <a:gd name="T1" fmla="*/ 1 h 564"/>
                    <a:gd name="T2" fmla="*/ 1 w 207"/>
                    <a:gd name="T3" fmla="*/ 1 h 564"/>
                    <a:gd name="T4" fmla="*/ 1 w 207"/>
                    <a:gd name="T5" fmla="*/ 1 h 564"/>
                    <a:gd name="T6" fmla="*/ 0 w 207"/>
                    <a:gd name="T7" fmla="*/ 1 h 564"/>
                    <a:gd name="T8" fmla="*/ 0 w 207"/>
                    <a:gd name="T9" fmla="*/ 1 h 564"/>
                    <a:gd name="T10" fmla="*/ 1 w 207"/>
                    <a:gd name="T11" fmla="*/ 1 h 564"/>
                    <a:gd name="T12" fmla="*/ 1 w 207"/>
                    <a:gd name="T13" fmla="*/ 1 h 564"/>
                    <a:gd name="T14" fmla="*/ 1 w 207"/>
                    <a:gd name="T15" fmla="*/ 1 h 564"/>
                    <a:gd name="T16" fmla="*/ 1 w 207"/>
                    <a:gd name="T17" fmla="*/ 1 h 564"/>
                    <a:gd name="T18" fmla="*/ 1 w 207"/>
                    <a:gd name="T19" fmla="*/ 1 h 564"/>
                    <a:gd name="T20" fmla="*/ 1 w 207"/>
                    <a:gd name="T21" fmla="*/ 1 h 564"/>
                    <a:gd name="T22" fmla="*/ 1 w 207"/>
                    <a:gd name="T23" fmla="*/ 1 h 564"/>
                    <a:gd name="T24" fmla="*/ 1 w 207"/>
                    <a:gd name="T25" fmla="*/ 1 h 564"/>
                    <a:gd name="T26" fmla="*/ 1 w 207"/>
                    <a:gd name="T27" fmla="*/ 1 h 564"/>
                    <a:gd name="T28" fmla="*/ 1 w 207"/>
                    <a:gd name="T29" fmla="*/ 1 h 564"/>
                    <a:gd name="T30" fmla="*/ 1 w 207"/>
                    <a:gd name="T31" fmla="*/ 1 h 564"/>
                    <a:gd name="T32" fmla="*/ 1 w 207"/>
                    <a:gd name="T33" fmla="*/ 1 h 564"/>
                    <a:gd name="T34" fmla="*/ 1 w 207"/>
                    <a:gd name="T35" fmla="*/ 1 h 564"/>
                    <a:gd name="T36" fmla="*/ 1 w 207"/>
                    <a:gd name="T37" fmla="*/ 1 h 564"/>
                    <a:gd name="T38" fmla="*/ 1 w 207"/>
                    <a:gd name="T39" fmla="*/ 1 h 564"/>
                    <a:gd name="T40" fmla="*/ 1 w 207"/>
                    <a:gd name="T41" fmla="*/ 1 h 564"/>
                    <a:gd name="T42" fmla="*/ 1 w 207"/>
                    <a:gd name="T43" fmla="*/ 1 h 564"/>
                    <a:gd name="T44" fmla="*/ 1 w 207"/>
                    <a:gd name="T45" fmla="*/ 1 h 564"/>
                    <a:gd name="T46" fmla="*/ 1 w 207"/>
                    <a:gd name="T47" fmla="*/ 1 h 564"/>
                    <a:gd name="T48" fmla="*/ 1 w 207"/>
                    <a:gd name="T49" fmla="*/ 1 h 564"/>
                    <a:gd name="T50" fmla="*/ 1 w 207"/>
                    <a:gd name="T51" fmla="*/ 1 h 564"/>
                    <a:gd name="T52" fmla="*/ 1 w 207"/>
                    <a:gd name="T53" fmla="*/ 1 h 564"/>
                    <a:gd name="T54" fmla="*/ 1 w 207"/>
                    <a:gd name="T55" fmla="*/ 1 h 564"/>
                    <a:gd name="T56" fmla="*/ 1 w 207"/>
                    <a:gd name="T57" fmla="*/ 0 h 564"/>
                    <a:gd name="T58" fmla="*/ 1 w 207"/>
                    <a:gd name="T59" fmla="*/ 1 h 5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93" name="Freeform 17"/>
                <p:cNvSpPr>
                  <a:spLocks/>
                </p:cNvSpPr>
                <p:nvPr userDrawn="1"/>
              </p:nvSpPr>
              <p:spPr bwMode="ltGray">
                <a:xfrm rot="4200091">
                  <a:off x="124" y="1761"/>
                  <a:ext cx="33" cy="160"/>
                </a:xfrm>
                <a:custGeom>
                  <a:avLst/>
                  <a:gdLst>
                    <a:gd name="T0" fmla="*/ 0 w 47"/>
                    <a:gd name="T1" fmla="*/ 1 h 232"/>
                    <a:gd name="T2" fmla="*/ 1 w 47"/>
                    <a:gd name="T3" fmla="*/ 1 h 232"/>
                    <a:gd name="T4" fmla="*/ 1 w 47"/>
                    <a:gd name="T5" fmla="*/ 1 h 232"/>
                    <a:gd name="T6" fmla="*/ 1 w 47"/>
                    <a:gd name="T7" fmla="*/ 1 h 232"/>
                    <a:gd name="T8" fmla="*/ 1 w 47"/>
                    <a:gd name="T9" fmla="*/ 1 h 232"/>
                    <a:gd name="T10" fmla="*/ 1 w 47"/>
                    <a:gd name="T11" fmla="*/ 1 h 232"/>
                    <a:gd name="T12" fmla="*/ 1 w 47"/>
                    <a:gd name="T13" fmla="*/ 1 h 232"/>
                    <a:gd name="T14" fmla="*/ 1 w 47"/>
                    <a:gd name="T15" fmla="*/ 1 h 232"/>
                    <a:gd name="T16" fmla="*/ 1 w 47"/>
                    <a:gd name="T17" fmla="*/ 1 h 232"/>
                    <a:gd name="T18" fmla="*/ 1 w 47"/>
                    <a:gd name="T19" fmla="*/ 1 h 232"/>
                    <a:gd name="T20" fmla="*/ 1 w 47"/>
                    <a:gd name="T21" fmla="*/ 1 h 232"/>
                    <a:gd name="T22" fmla="*/ 1 w 47"/>
                    <a:gd name="T23" fmla="*/ 1 h 232"/>
                    <a:gd name="T24" fmla="*/ 1 w 47"/>
                    <a:gd name="T25" fmla="*/ 1 h 232"/>
                    <a:gd name="T26" fmla="*/ 1 w 47"/>
                    <a:gd name="T27" fmla="*/ 0 h 232"/>
                    <a:gd name="T28" fmla="*/ 0 w 47"/>
                    <a:gd name="T29" fmla="*/ 1 h 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94" name="Freeform 18"/>
                <p:cNvSpPr>
                  <a:spLocks/>
                </p:cNvSpPr>
                <p:nvPr userDrawn="1"/>
              </p:nvSpPr>
              <p:spPr bwMode="ltGray">
                <a:xfrm rot="4200091">
                  <a:off x="195" y="1722"/>
                  <a:ext cx="60" cy="27"/>
                </a:xfrm>
                <a:custGeom>
                  <a:avLst/>
                  <a:gdLst>
                    <a:gd name="T0" fmla="*/ 1 w 87"/>
                    <a:gd name="T1" fmla="*/ 1 h 40"/>
                    <a:gd name="T2" fmla="*/ 1 w 87"/>
                    <a:gd name="T3" fmla="*/ 1 h 40"/>
                    <a:gd name="T4" fmla="*/ 1 w 87"/>
                    <a:gd name="T5" fmla="*/ 1 h 40"/>
                    <a:gd name="T6" fmla="*/ 1 w 87"/>
                    <a:gd name="T7" fmla="*/ 1 h 40"/>
                    <a:gd name="T8" fmla="*/ 1 w 87"/>
                    <a:gd name="T9" fmla="*/ 1 h 40"/>
                    <a:gd name="T10" fmla="*/ 1 w 87"/>
                    <a:gd name="T11" fmla="*/ 1 h 40"/>
                    <a:gd name="T12" fmla="*/ 1 w 87"/>
                    <a:gd name="T13" fmla="*/ 1 h 40"/>
                    <a:gd name="T14" fmla="*/ 1 w 87"/>
                    <a:gd name="T15" fmla="*/ 0 h 40"/>
                    <a:gd name="T16" fmla="*/ 0 w 87"/>
                    <a:gd name="T17" fmla="*/ 1 h 40"/>
                    <a:gd name="T18" fmla="*/ 1 w 87"/>
                    <a:gd name="T19" fmla="*/ 1 h 40"/>
                    <a:gd name="T20" fmla="*/ 1 w 87"/>
                    <a:gd name="T21" fmla="*/ 1 h 40"/>
                    <a:gd name="T22" fmla="*/ 1 w 87"/>
                    <a:gd name="T23" fmla="*/ 1 h 40"/>
                    <a:gd name="T24" fmla="*/ 1 w 87"/>
                    <a:gd name="T25" fmla="*/ 1 h 40"/>
                    <a:gd name="T26" fmla="*/ 1 w 87"/>
                    <a:gd name="T27" fmla="*/ 1 h 40"/>
                    <a:gd name="T28" fmla="*/ 1 w 87"/>
                    <a:gd name="T29" fmla="*/ 1 h 40"/>
                    <a:gd name="T30" fmla="*/ 1 w 87"/>
                    <a:gd name="T31" fmla="*/ 1 h 40"/>
                    <a:gd name="T32" fmla="*/ 1 w 87"/>
                    <a:gd name="T33" fmla="*/ 1 h 40"/>
                    <a:gd name="T34" fmla="*/ 1 w 87"/>
                    <a:gd name="T35" fmla="*/ 1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grpSp>
          <p:nvGrpSpPr>
            <p:cNvPr id="2060" name="Group 19"/>
            <p:cNvGrpSpPr>
              <a:grpSpLocks/>
            </p:cNvGrpSpPr>
            <p:nvPr/>
          </p:nvGrpSpPr>
          <p:grpSpPr bwMode="auto">
            <a:xfrm rot="6248562">
              <a:off x="343" y="3854"/>
              <a:ext cx="392" cy="424"/>
              <a:chOff x="1727" y="866"/>
              <a:chExt cx="129" cy="157"/>
            </a:xfrm>
          </p:grpSpPr>
          <p:sp>
            <p:nvSpPr>
              <p:cNvPr id="2083" name="Freeform 20"/>
              <p:cNvSpPr>
                <a:spLocks/>
              </p:cNvSpPr>
              <p:nvPr userDrawn="1"/>
            </p:nvSpPr>
            <p:spPr bwMode="ltGray">
              <a:xfrm>
                <a:off x="1727" y="868"/>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4" name="Freeform 21"/>
              <p:cNvSpPr>
                <a:spLocks/>
              </p:cNvSpPr>
              <p:nvPr userDrawn="1"/>
            </p:nvSpPr>
            <p:spPr bwMode="ltGray">
              <a:xfrm>
                <a:off x="1786" y="896"/>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5" name="Freeform 22"/>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nvGrpSpPr>
            <p:cNvPr id="2061" name="Group 23"/>
            <p:cNvGrpSpPr>
              <a:grpSpLocks/>
            </p:cNvGrpSpPr>
            <p:nvPr/>
          </p:nvGrpSpPr>
          <p:grpSpPr bwMode="auto">
            <a:xfrm rot="5003157">
              <a:off x="249" y="1102"/>
              <a:ext cx="412" cy="500"/>
              <a:chOff x="1727" y="866"/>
              <a:chExt cx="129" cy="157"/>
            </a:xfrm>
          </p:grpSpPr>
          <p:sp>
            <p:nvSpPr>
              <p:cNvPr id="2080" name="Freeform 24"/>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1" name="Freeform 25"/>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82" name="Freeform 26"/>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grpSp>
          <p:nvGrpSpPr>
            <p:cNvPr id="2062" name="Group 27"/>
            <p:cNvGrpSpPr>
              <a:grpSpLocks/>
            </p:cNvGrpSpPr>
            <p:nvPr/>
          </p:nvGrpSpPr>
          <p:grpSpPr bwMode="auto">
            <a:xfrm>
              <a:off x="815" y="0"/>
              <a:ext cx="345" cy="367"/>
              <a:chOff x="1727" y="866"/>
              <a:chExt cx="129" cy="157"/>
            </a:xfrm>
          </p:grpSpPr>
          <p:sp>
            <p:nvSpPr>
              <p:cNvPr id="2077" name="Freeform 28"/>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8" name="Freeform 29"/>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9" name="Freeform 30"/>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sp>
          <p:nvSpPr>
            <p:cNvPr id="2063" name="Freeform 31"/>
            <p:cNvSpPr>
              <a:spLocks/>
            </p:cNvSpPr>
            <p:nvPr/>
          </p:nvSpPr>
          <p:spPr bwMode="ltGray">
            <a:xfrm>
              <a:off x="87" y="94"/>
              <a:ext cx="699" cy="756"/>
            </a:xfrm>
            <a:custGeom>
              <a:avLst/>
              <a:gdLst>
                <a:gd name="T0" fmla="*/ 1 w 699"/>
                <a:gd name="T1" fmla="*/ 392 h 756"/>
                <a:gd name="T2" fmla="*/ 3 w 699"/>
                <a:gd name="T3" fmla="*/ 252 h 756"/>
                <a:gd name="T4" fmla="*/ 21 w 699"/>
                <a:gd name="T5" fmla="*/ 210 h 756"/>
                <a:gd name="T6" fmla="*/ 29 w 699"/>
                <a:gd name="T7" fmla="*/ 182 h 756"/>
                <a:gd name="T8" fmla="*/ 39 w 699"/>
                <a:gd name="T9" fmla="*/ 154 h 756"/>
                <a:gd name="T10" fmla="*/ 51 w 699"/>
                <a:gd name="T11" fmla="*/ 138 h 756"/>
                <a:gd name="T12" fmla="*/ 111 w 699"/>
                <a:gd name="T13" fmla="*/ 74 h 756"/>
                <a:gd name="T14" fmla="*/ 169 w 699"/>
                <a:gd name="T15" fmla="*/ 30 h 756"/>
                <a:gd name="T16" fmla="*/ 225 w 699"/>
                <a:gd name="T17" fmla="*/ 10 h 756"/>
                <a:gd name="T18" fmla="*/ 249 w 699"/>
                <a:gd name="T19" fmla="*/ 4 h 756"/>
                <a:gd name="T20" fmla="*/ 265 w 699"/>
                <a:gd name="T21" fmla="*/ 0 h 756"/>
                <a:gd name="T22" fmla="*/ 357 w 699"/>
                <a:gd name="T23" fmla="*/ 2 h 756"/>
                <a:gd name="T24" fmla="*/ 385 w 699"/>
                <a:gd name="T25" fmla="*/ 6 h 756"/>
                <a:gd name="T26" fmla="*/ 489 w 699"/>
                <a:gd name="T27" fmla="*/ 40 h 756"/>
                <a:gd name="T28" fmla="*/ 619 w 699"/>
                <a:gd name="T29" fmla="*/ 128 h 756"/>
                <a:gd name="T30" fmla="*/ 653 w 699"/>
                <a:gd name="T31" fmla="*/ 178 h 756"/>
                <a:gd name="T32" fmla="*/ 693 w 699"/>
                <a:gd name="T33" fmla="*/ 322 h 756"/>
                <a:gd name="T34" fmla="*/ 687 w 699"/>
                <a:gd name="T35" fmla="*/ 434 h 756"/>
                <a:gd name="T36" fmla="*/ 665 w 699"/>
                <a:gd name="T37" fmla="*/ 538 h 756"/>
                <a:gd name="T38" fmla="*/ 639 w 699"/>
                <a:gd name="T39" fmla="*/ 564 h 756"/>
                <a:gd name="T40" fmla="*/ 631 w 699"/>
                <a:gd name="T41" fmla="*/ 580 h 756"/>
                <a:gd name="T42" fmla="*/ 607 w 699"/>
                <a:gd name="T43" fmla="*/ 588 h 756"/>
                <a:gd name="T44" fmla="*/ 473 w 699"/>
                <a:gd name="T45" fmla="*/ 664 h 756"/>
                <a:gd name="T46" fmla="*/ 449 w 699"/>
                <a:gd name="T47" fmla="*/ 678 h 756"/>
                <a:gd name="T48" fmla="*/ 405 w 699"/>
                <a:gd name="T49" fmla="*/ 684 h 756"/>
                <a:gd name="T50" fmla="*/ 375 w 699"/>
                <a:gd name="T51" fmla="*/ 690 h 756"/>
                <a:gd name="T52" fmla="*/ 267 w 699"/>
                <a:gd name="T53" fmla="*/ 684 h 756"/>
                <a:gd name="T54" fmla="*/ 259 w 699"/>
                <a:gd name="T55" fmla="*/ 722 h 756"/>
                <a:gd name="T56" fmla="*/ 241 w 699"/>
                <a:gd name="T57" fmla="*/ 756 h 756"/>
                <a:gd name="T58" fmla="*/ 185 w 699"/>
                <a:gd name="T59" fmla="*/ 728 h 756"/>
                <a:gd name="T60" fmla="*/ 163 w 699"/>
                <a:gd name="T61" fmla="*/ 720 h 756"/>
                <a:gd name="T62" fmla="*/ 151 w 699"/>
                <a:gd name="T63" fmla="*/ 716 h 756"/>
                <a:gd name="T64" fmla="*/ 195 w 699"/>
                <a:gd name="T65" fmla="*/ 674 h 756"/>
                <a:gd name="T66" fmla="*/ 211 w 699"/>
                <a:gd name="T67" fmla="*/ 644 h 756"/>
                <a:gd name="T68" fmla="*/ 209 w 699"/>
                <a:gd name="T69" fmla="*/ 626 h 756"/>
                <a:gd name="T70" fmla="*/ 195 w 699"/>
                <a:gd name="T71" fmla="*/ 620 h 756"/>
                <a:gd name="T72" fmla="*/ 165 w 699"/>
                <a:gd name="T73" fmla="*/ 596 h 756"/>
                <a:gd name="T74" fmla="*/ 99 w 699"/>
                <a:gd name="T75" fmla="*/ 534 h 756"/>
                <a:gd name="T76" fmla="*/ 61 w 699"/>
                <a:gd name="T77" fmla="*/ 506 h 756"/>
                <a:gd name="T78" fmla="*/ 23 w 699"/>
                <a:gd name="T79" fmla="*/ 470 h 756"/>
                <a:gd name="T80" fmla="*/ 7 w 699"/>
                <a:gd name="T81" fmla="*/ 434 h 756"/>
                <a:gd name="T82" fmla="*/ 5 w 699"/>
                <a:gd name="T83" fmla="*/ 396 h 756"/>
                <a:gd name="T84" fmla="*/ 1 w 699"/>
                <a:gd name="T85" fmla="*/ 392 h 7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64" name="Freeform 32"/>
            <p:cNvSpPr>
              <a:spLocks/>
            </p:cNvSpPr>
            <p:nvPr/>
          </p:nvSpPr>
          <p:spPr bwMode="ltGray">
            <a:xfrm rot="828663">
              <a:off x="242" y="3404"/>
              <a:ext cx="132" cy="167"/>
            </a:xfrm>
            <a:custGeom>
              <a:avLst/>
              <a:gdLst>
                <a:gd name="T0" fmla="*/ 0 w 109"/>
                <a:gd name="T1" fmla="*/ 0 h 156"/>
                <a:gd name="T2" fmla="*/ 121349527 w 109"/>
                <a:gd name="T3" fmla="*/ 1 h 156"/>
                <a:gd name="T4" fmla="*/ 463521753 w 109"/>
                <a:gd name="T5" fmla="*/ 5 h 156"/>
                <a:gd name="T6" fmla="*/ 923025842 w 109"/>
                <a:gd name="T7" fmla="*/ 4893 h 156"/>
                <a:gd name="T8" fmla="*/ 1462024733 w 109"/>
                <a:gd name="T9" fmla="*/ 10352 h 156"/>
                <a:gd name="T10" fmla="*/ 1954080882 w 109"/>
                <a:gd name="T11" fmla="*/ 19097 h 156"/>
                <a:gd name="T12" fmla="*/ 2147483646 w 109"/>
                <a:gd name="T13" fmla="*/ 30770 h 156"/>
                <a:gd name="T14" fmla="*/ 2147483646 w 109"/>
                <a:gd name="T15" fmla="*/ 46348 h 156"/>
                <a:gd name="T16" fmla="*/ 2147483646 w 109"/>
                <a:gd name="T17" fmla="*/ 68026 h 156"/>
                <a:gd name="T18" fmla="*/ 2147483646 w 109"/>
                <a:gd name="T19" fmla="*/ 68026 h 156"/>
                <a:gd name="T20" fmla="*/ 2147483646 w 109"/>
                <a:gd name="T21" fmla="*/ 68026 h 156"/>
                <a:gd name="T22" fmla="*/ 2147483646 w 109"/>
                <a:gd name="T23" fmla="*/ 68026 h 156"/>
                <a:gd name="T24" fmla="*/ 2147483646 w 109"/>
                <a:gd name="T25" fmla="*/ 65678 h 156"/>
                <a:gd name="T26" fmla="*/ 2036724253 w 109"/>
                <a:gd name="T27" fmla="*/ 65599 h 156"/>
                <a:gd name="T28" fmla="*/ 1875343277 w 109"/>
                <a:gd name="T29" fmla="*/ 64581 h 156"/>
                <a:gd name="T30" fmla="*/ 1653715698 w 109"/>
                <a:gd name="T31" fmla="*/ 62326 h 156"/>
                <a:gd name="T32" fmla="*/ 1462024733 w 109"/>
                <a:gd name="T33" fmla="*/ 59938 h 156"/>
                <a:gd name="T34" fmla="*/ 1332440023 w 109"/>
                <a:gd name="T35" fmla="*/ 54386 h 156"/>
                <a:gd name="T36" fmla="*/ 1332440023 w 109"/>
                <a:gd name="T37" fmla="*/ 48385 h 156"/>
                <a:gd name="T38" fmla="*/ 1401662900 w 109"/>
                <a:gd name="T39" fmla="*/ 41412 h 156"/>
                <a:gd name="T40" fmla="*/ 1469944635 w 109"/>
                <a:gd name="T41" fmla="*/ 34486 h 156"/>
                <a:gd name="T42" fmla="*/ 1401662900 w 109"/>
                <a:gd name="T43" fmla="*/ 26850 h 156"/>
                <a:gd name="T44" fmla="*/ 1207277999 w 109"/>
                <a:gd name="T45" fmla="*/ 18639 h 156"/>
                <a:gd name="T46" fmla="*/ 789225808 w 109"/>
                <a:gd name="T47" fmla="*/ 10094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65" name="Freeform 33"/>
            <p:cNvSpPr>
              <a:spLocks/>
            </p:cNvSpPr>
            <p:nvPr/>
          </p:nvSpPr>
          <p:spPr bwMode="ltGray">
            <a:xfrm rot="828663">
              <a:off x="266" y="3592"/>
              <a:ext cx="66" cy="43"/>
            </a:xfrm>
            <a:custGeom>
              <a:avLst/>
              <a:gdLst>
                <a:gd name="T0" fmla="*/ 0 w 54"/>
                <a:gd name="T1" fmla="*/ 0 h 40"/>
                <a:gd name="T2" fmla="*/ 1 w 54"/>
                <a:gd name="T3" fmla="*/ 1 h 40"/>
                <a:gd name="T4" fmla="*/ 332932252 w 54"/>
                <a:gd name="T5" fmla="*/ 3 h 40"/>
                <a:gd name="T6" fmla="*/ 742944841 w 54"/>
                <a:gd name="T7" fmla="*/ 5491 h 40"/>
                <a:gd name="T8" fmla="*/ 1240358010 w 54"/>
                <a:gd name="T9" fmla="*/ 7334 h 40"/>
                <a:gd name="T10" fmla="*/ 1657895965 w 54"/>
                <a:gd name="T11" fmla="*/ 9111 h 40"/>
                <a:gd name="T12" fmla="*/ 2100418885 w 54"/>
                <a:gd name="T13" fmla="*/ 10529 h 40"/>
                <a:gd name="T14" fmla="*/ 2147483646 w 54"/>
                <a:gd name="T15" fmla="*/ 11319 h 40"/>
                <a:gd name="T16" fmla="*/ 2147483646 w 54"/>
                <a:gd name="T17" fmla="*/ 9794 h 40"/>
                <a:gd name="T18" fmla="*/ 2147483646 w 54"/>
                <a:gd name="T19" fmla="*/ 15281 h 40"/>
                <a:gd name="T20" fmla="*/ 2147483646 w 54"/>
                <a:gd name="T21" fmla="*/ 20407 h 40"/>
                <a:gd name="T22" fmla="*/ 2147483646 w 54"/>
                <a:gd name="T23" fmla="*/ 23583 h 40"/>
                <a:gd name="T24" fmla="*/ 2077971324 w 54"/>
                <a:gd name="T25" fmla="*/ 25081 h 40"/>
                <a:gd name="T26" fmla="*/ 1593301382 w 54"/>
                <a:gd name="T27" fmla="*/ 24820 h 40"/>
                <a:gd name="T28" fmla="*/ 1066590182 w 54"/>
                <a:gd name="T29" fmla="*/ 20189 h 40"/>
                <a:gd name="T30" fmla="*/ 559958569 w 54"/>
                <a:gd name="T31" fmla="*/ 13081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66" name="Freeform 34"/>
            <p:cNvSpPr>
              <a:spLocks/>
            </p:cNvSpPr>
            <p:nvPr/>
          </p:nvSpPr>
          <p:spPr bwMode="ltGray">
            <a:xfrm>
              <a:off x="11" y="4110"/>
              <a:ext cx="118" cy="209"/>
            </a:xfrm>
            <a:custGeom>
              <a:avLst/>
              <a:gdLst>
                <a:gd name="T0" fmla="*/ 0 w 118"/>
                <a:gd name="T1" fmla="*/ 0 h 209"/>
                <a:gd name="T2" fmla="*/ 6 w 118"/>
                <a:gd name="T3" fmla="*/ 8 h 209"/>
                <a:gd name="T4" fmla="*/ 15 w 118"/>
                <a:gd name="T5" fmla="*/ 19 h 209"/>
                <a:gd name="T6" fmla="*/ 26 w 118"/>
                <a:gd name="T7" fmla="*/ 33 h 209"/>
                <a:gd name="T8" fmla="*/ 38 w 118"/>
                <a:gd name="T9" fmla="*/ 51 h 209"/>
                <a:gd name="T10" fmla="*/ 54 w 118"/>
                <a:gd name="T11" fmla="*/ 72 h 209"/>
                <a:gd name="T12" fmla="*/ 67 w 118"/>
                <a:gd name="T13" fmla="*/ 94 h 209"/>
                <a:gd name="T14" fmla="*/ 79 w 118"/>
                <a:gd name="T15" fmla="*/ 119 h 209"/>
                <a:gd name="T16" fmla="*/ 87 w 118"/>
                <a:gd name="T17" fmla="*/ 146 h 209"/>
                <a:gd name="T18" fmla="*/ 94 w 118"/>
                <a:gd name="T19" fmla="*/ 175 h 209"/>
                <a:gd name="T20" fmla="*/ 91 w 118"/>
                <a:gd name="T21" fmla="*/ 209 h 209"/>
                <a:gd name="T22" fmla="*/ 118 w 118"/>
                <a:gd name="T23" fmla="*/ 209 h 209"/>
                <a:gd name="T24" fmla="*/ 117 w 118"/>
                <a:gd name="T25" fmla="*/ 177 h 209"/>
                <a:gd name="T26" fmla="*/ 104 w 118"/>
                <a:gd name="T27" fmla="*/ 119 h 209"/>
                <a:gd name="T28" fmla="*/ 82 w 118"/>
                <a:gd name="T29" fmla="*/ 69 h 209"/>
                <a:gd name="T30" fmla="*/ 47 w 118"/>
                <a:gd name="T31" fmla="*/ 27 h 209"/>
                <a:gd name="T32" fmla="*/ 0 w 118"/>
                <a:gd name="T33" fmla="*/ 0 h 2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67" name="Freeform 35"/>
            <p:cNvSpPr>
              <a:spLocks/>
            </p:cNvSpPr>
            <p:nvPr/>
          </p:nvSpPr>
          <p:spPr bwMode="ltGray">
            <a:xfrm>
              <a:off x="0" y="3968"/>
              <a:ext cx="130" cy="128"/>
            </a:xfrm>
            <a:custGeom>
              <a:avLst/>
              <a:gdLst>
                <a:gd name="T0" fmla="*/ 103 w 130"/>
                <a:gd name="T1" fmla="*/ 0 h 128"/>
                <a:gd name="T2" fmla="*/ 130 w 130"/>
                <a:gd name="T3" fmla="*/ 128 h 128"/>
                <a:gd name="T4" fmla="*/ 125 w 130"/>
                <a:gd name="T5" fmla="*/ 126 h 128"/>
                <a:gd name="T6" fmla="*/ 111 w 130"/>
                <a:gd name="T7" fmla="*/ 121 h 128"/>
                <a:gd name="T8" fmla="*/ 92 w 130"/>
                <a:gd name="T9" fmla="*/ 111 h 128"/>
                <a:gd name="T10" fmla="*/ 68 w 130"/>
                <a:gd name="T11" fmla="*/ 103 h 128"/>
                <a:gd name="T12" fmla="*/ 41 w 130"/>
                <a:gd name="T13" fmla="*/ 94 h 128"/>
                <a:gd name="T14" fmla="*/ 19 w 130"/>
                <a:gd name="T15" fmla="*/ 90 h 128"/>
                <a:gd name="T16" fmla="*/ 0 w 130"/>
                <a:gd name="T17" fmla="*/ 93 h 128"/>
                <a:gd name="T18" fmla="*/ 0 w 130"/>
                <a:gd name="T19" fmla="*/ 72 h 128"/>
                <a:gd name="T20" fmla="*/ 12 w 130"/>
                <a:gd name="T21" fmla="*/ 70 h 128"/>
                <a:gd name="T22" fmla="*/ 24 w 130"/>
                <a:gd name="T23" fmla="*/ 66 h 128"/>
                <a:gd name="T24" fmla="*/ 38 w 130"/>
                <a:gd name="T25" fmla="*/ 66 h 128"/>
                <a:gd name="T26" fmla="*/ 51 w 130"/>
                <a:gd name="T27" fmla="*/ 67 h 128"/>
                <a:gd name="T28" fmla="*/ 65 w 130"/>
                <a:gd name="T29" fmla="*/ 70 h 128"/>
                <a:gd name="T30" fmla="*/ 78 w 130"/>
                <a:gd name="T31" fmla="*/ 78 h 128"/>
                <a:gd name="T32" fmla="*/ 81 w 130"/>
                <a:gd name="T33" fmla="*/ 74 h 128"/>
                <a:gd name="T34" fmla="*/ 81 w 130"/>
                <a:gd name="T35" fmla="*/ 58 h 128"/>
                <a:gd name="T36" fmla="*/ 82 w 130"/>
                <a:gd name="T37" fmla="*/ 37 h 128"/>
                <a:gd name="T38" fmla="*/ 82 w 130"/>
                <a:gd name="T39" fmla="*/ 29 h 128"/>
                <a:gd name="T40" fmla="*/ 80 w 130"/>
                <a:gd name="T41" fmla="*/ 29 h 128"/>
                <a:gd name="T42" fmla="*/ 77 w 130"/>
                <a:gd name="T43" fmla="*/ 27 h 128"/>
                <a:gd name="T44" fmla="*/ 76 w 130"/>
                <a:gd name="T45" fmla="*/ 22 h 128"/>
                <a:gd name="T46" fmla="*/ 75 w 130"/>
                <a:gd name="T47" fmla="*/ 19 h 128"/>
                <a:gd name="T48" fmla="*/ 76 w 130"/>
                <a:gd name="T49" fmla="*/ 15 h 128"/>
                <a:gd name="T50" fmla="*/ 79 w 130"/>
                <a:gd name="T51" fmla="*/ 10 h 128"/>
                <a:gd name="T52" fmla="*/ 89 w 130"/>
                <a:gd name="T53" fmla="*/ 6 h 128"/>
                <a:gd name="T54" fmla="*/ 103 w 130"/>
                <a:gd name="T55" fmla="*/ 0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68" name="Freeform 36"/>
            <p:cNvSpPr>
              <a:spLocks/>
            </p:cNvSpPr>
            <p:nvPr/>
          </p:nvSpPr>
          <p:spPr bwMode="ltGray">
            <a:xfrm>
              <a:off x="0" y="3949"/>
              <a:ext cx="47" cy="86"/>
            </a:xfrm>
            <a:custGeom>
              <a:avLst/>
              <a:gdLst>
                <a:gd name="T0" fmla="*/ 37 w 47"/>
                <a:gd name="T1" fmla="*/ 0 h 86"/>
                <a:gd name="T2" fmla="*/ 15 w 47"/>
                <a:gd name="T3" fmla="*/ 37 h 86"/>
                <a:gd name="T4" fmla="*/ 0 w 47"/>
                <a:gd name="T5" fmla="*/ 59 h 86"/>
                <a:gd name="T6" fmla="*/ 0 w 47"/>
                <a:gd name="T7" fmla="*/ 86 h 86"/>
                <a:gd name="T8" fmla="*/ 8 w 47"/>
                <a:gd name="T9" fmla="*/ 82 h 86"/>
                <a:gd name="T10" fmla="*/ 20 w 47"/>
                <a:gd name="T11" fmla="*/ 73 h 86"/>
                <a:gd name="T12" fmla="*/ 33 w 47"/>
                <a:gd name="T13" fmla="*/ 63 h 86"/>
                <a:gd name="T14" fmla="*/ 42 w 47"/>
                <a:gd name="T15" fmla="*/ 51 h 86"/>
                <a:gd name="T16" fmla="*/ 47 w 47"/>
                <a:gd name="T17" fmla="*/ 36 h 86"/>
                <a:gd name="T18" fmla="*/ 46 w 47"/>
                <a:gd name="T19" fmla="*/ 19 h 86"/>
                <a:gd name="T20" fmla="*/ 37 w 47"/>
                <a:gd name="T21" fmla="*/ 0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69" name="Freeform 37"/>
            <p:cNvSpPr>
              <a:spLocks/>
            </p:cNvSpPr>
            <p:nvPr/>
          </p:nvSpPr>
          <p:spPr bwMode="ltGray">
            <a:xfrm>
              <a:off x="0" y="3239"/>
              <a:ext cx="497" cy="740"/>
            </a:xfrm>
            <a:custGeom>
              <a:avLst/>
              <a:gdLst>
                <a:gd name="T0" fmla="*/ 0 w 497"/>
                <a:gd name="T1" fmla="*/ 13 h 740"/>
                <a:gd name="T2" fmla="*/ 41 w 497"/>
                <a:gd name="T3" fmla="*/ 4 h 740"/>
                <a:gd name="T4" fmla="*/ 101 w 497"/>
                <a:gd name="T5" fmla="*/ 0 h 740"/>
                <a:gd name="T6" fmla="*/ 170 w 497"/>
                <a:gd name="T7" fmla="*/ 4 h 740"/>
                <a:gd name="T8" fmla="*/ 248 w 497"/>
                <a:gd name="T9" fmla="*/ 21 h 740"/>
                <a:gd name="T10" fmla="*/ 323 w 497"/>
                <a:gd name="T11" fmla="*/ 50 h 740"/>
                <a:gd name="T12" fmla="*/ 382 w 497"/>
                <a:gd name="T13" fmla="*/ 90 h 740"/>
                <a:gd name="T14" fmla="*/ 428 w 497"/>
                <a:gd name="T15" fmla="*/ 141 h 740"/>
                <a:gd name="T16" fmla="*/ 463 w 497"/>
                <a:gd name="T17" fmla="*/ 199 h 740"/>
                <a:gd name="T18" fmla="*/ 485 w 497"/>
                <a:gd name="T19" fmla="*/ 262 h 740"/>
                <a:gd name="T20" fmla="*/ 496 w 497"/>
                <a:gd name="T21" fmla="*/ 327 h 740"/>
                <a:gd name="T22" fmla="*/ 497 w 497"/>
                <a:gd name="T23" fmla="*/ 396 h 740"/>
                <a:gd name="T24" fmla="*/ 487 w 497"/>
                <a:gd name="T25" fmla="*/ 462 h 740"/>
                <a:gd name="T26" fmla="*/ 470 w 497"/>
                <a:gd name="T27" fmla="*/ 527 h 740"/>
                <a:gd name="T28" fmla="*/ 443 w 497"/>
                <a:gd name="T29" fmla="*/ 586 h 740"/>
                <a:gd name="T30" fmla="*/ 406 w 497"/>
                <a:gd name="T31" fmla="*/ 639 h 740"/>
                <a:gd name="T32" fmla="*/ 364 w 497"/>
                <a:gd name="T33" fmla="*/ 683 h 740"/>
                <a:gd name="T34" fmla="*/ 315 w 497"/>
                <a:gd name="T35" fmla="*/ 715 h 740"/>
                <a:gd name="T36" fmla="*/ 259 w 497"/>
                <a:gd name="T37" fmla="*/ 736 h 740"/>
                <a:gd name="T38" fmla="*/ 198 w 497"/>
                <a:gd name="T39" fmla="*/ 740 h 740"/>
                <a:gd name="T40" fmla="*/ 131 w 497"/>
                <a:gd name="T41" fmla="*/ 727 h 740"/>
                <a:gd name="T42" fmla="*/ 167 w 497"/>
                <a:gd name="T43" fmla="*/ 728 h 740"/>
                <a:gd name="T44" fmla="*/ 204 w 497"/>
                <a:gd name="T45" fmla="*/ 718 h 740"/>
                <a:gd name="T46" fmla="*/ 238 w 497"/>
                <a:gd name="T47" fmla="*/ 700 h 740"/>
                <a:gd name="T48" fmla="*/ 272 w 497"/>
                <a:gd name="T49" fmla="*/ 670 h 740"/>
                <a:gd name="T50" fmla="*/ 304 w 497"/>
                <a:gd name="T51" fmla="*/ 635 h 740"/>
                <a:gd name="T52" fmla="*/ 333 w 497"/>
                <a:gd name="T53" fmla="*/ 594 h 740"/>
                <a:gd name="T54" fmla="*/ 358 w 497"/>
                <a:gd name="T55" fmla="*/ 549 h 740"/>
                <a:gd name="T56" fmla="*/ 381 w 497"/>
                <a:gd name="T57" fmla="*/ 500 h 740"/>
                <a:gd name="T58" fmla="*/ 396 w 497"/>
                <a:gd name="T59" fmla="*/ 449 h 740"/>
                <a:gd name="T60" fmla="*/ 408 w 497"/>
                <a:gd name="T61" fmla="*/ 397 h 740"/>
                <a:gd name="T62" fmla="*/ 414 w 497"/>
                <a:gd name="T63" fmla="*/ 346 h 740"/>
                <a:gd name="T64" fmla="*/ 412 w 497"/>
                <a:gd name="T65" fmla="*/ 296 h 740"/>
                <a:gd name="T66" fmla="*/ 402 w 497"/>
                <a:gd name="T67" fmla="*/ 251 h 740"/>
                <a:gd name="T68" fmla="*/ 384 w 497"/>
                <a:gd name="T69" fmla="*/ 208 h 740"/>
                <a:gd name="T70" fmla="*/ 357 w 497"/>
                <a:gd name="T71" fmla="*/ 172 h 740"/>
                <a:gd name="T72" fmla="*/ 320 w 497"/>
                <a:gd name="T73" fmla="*/ 142 h 740"/>
                <a:gd name="T74" fmla="*/ 260 w 497"/>
                <a:gd name="T75" fmla="*/ 107 h 740"/>
                <a:gd name="T76" fmla="*/ 203 w 497"/>
                <a:gd name="T77" fmla="*/ 82 h 740"/>
                <a:gd name="T78" fmla="*/ 154 w 497"/>
                <a:gd name="T79" fmla="*/ 65 h 740"/>
                <a:gd name="T80" fmla="*/ 108 w 497"/>
                <a:gd name="T81" fmla="*/ 56 h 740"/>
                <a:gd name="T82" fmla="*/ 68 w 497"/>
                <a:gd name="T83" fmla="*/ 55 h 740"/>
                <a:gd name="T84" fmla="*/ 32 w 497"/>
                <a:gd name="T85" fmla="*/ 61 h 740"/>
                <a:gd name="T86" fmla="*/ 0 w 497"/>
                <a:gd name="T87" fmla="*/ 70 h 740"/>
                <a:gd name="T88" fmla="*/ 0 w 497"/>
                <a:gd name="T89" fmla="*/ 13 h 7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0" name="Freeform 38"/>
            <p:cNvSpPr>
              <a:spLocks/>
            </p:cNvSpPr>
            <p:nvPr/>
          </p:nvSpPr>
          <p:spPr bwMode="ltGray">
            <a:xfrm rot="1584153">
              <a:off x="20" y="410"/>
              <a:ext cx="344" cy="245"/>
            </a:xfrm>
            <a:custGeom>
              <a:avLst/>
              <a:gdLst>
                <a:gd name="T0" fmla="*/ 0 w 257"/>
                <a:gd name="T1" fmla="*/ 0 h 237"/>
                <a:gd name="T2" fmla="*/ 0 w 257"/>
                <a:gd name="T3" fmla="*/ 453 h 237"/>
                <a:gd name="T4" fmla="*/ 2147483646 w 257"/>
                <a:gd name="T5" fmla="*/ 956 h 237"/>
                <a:gd name="T6" fmla="*/ 2147483646 w 257"/>
                <a:gd name="T7" fmla="*/ 1449 h 237"/>
                <a:gd name="T8" fmla="*/ 2147483646 w 257"/>
                <a:gd name="T9" fmla="*/ 1886 h 237"/>
                <a:gd name="T10" fmla="*/ 2147483646 w 257"/>
                <a:gd name="T11" fmla="*/ 2298 h 237"/>
                <a:gd name="T12" fmla="*/ 2147483646 w 257"/>
                <a:gd name="T13" fmla="*/ 2718 h 237"/>
                <a:gd name="T14" fmla="*/ 2147483646 w 257"/>
                <a:gd name="T15" fmla="*/ 3104 h 237"/>
                <a:gd name="T16" fmla="*/ 2147483646 w 257"/>
                <a:gd name="T17" fmla="*/ 3429 h 237"/>
                <a:gd name="T18" fmla="*/ 2147483646 w 257"/>
                <a:gd name="T19" fmla="*/ 3727 h 237"/>
                <a:gd name="T20" fmla="*/ 2147483646 w 257"/>
                <a:gd name="T21" fmla="*/ 3983 h 237"/>
                <a:gd name="T22" fmla="*/ 2147483646 w 257"/>
                <a:gd name="T23" fmla="*/ 4197 h 237"/>
                <a:gd name="T24" fmla="*/ 2147483646 w 257"/>
                <a:gd name="T25" fmla="*/ 4376 h 237"/>
                <a:gd name="T26" fmla="*/ 2147483646 w 257"/>
                <a:gd name="T27" fmla="*/ 4485 h 237"/>
                <a:gd name="T28" fmla="*/ 2147483646 w 257"/>
                <a:gd name="T29" fmla="*/ 4549 h 237"/>
                <a:gd name="T30" fmla="*/ 2147483646 w 257"/>
                <a:gd name="T31" fmla="*/ 4524 h 237"/>
                <a:gd name="T32" fmla="*/ 2147483646 w 257"/>
                <a:gd name="T33" fmla="*/ 4473 h 237"/>
                <a:gd name="T34" fmla="*/ 2147483646 w 257"/>
                <a:gd name="T35" fmla="*/ 4343 h 237"/>
                <a:gd name="T36" fmla="*/ 2147483646 w 257"/>
                <a:gd name="T37" fmla="*/ 4201 h 237"/>
                <a:gd name="T38" fmla="*/ 2147483646 w 257"/>
                <a:gd name="T39" fmla="*/ 4060 h 237"/>
                <a:gd name="T40" fmla="*/ 2147483646 w 257"/>
                <a:gd name="T41" fmla="*/ 3926 h 237"/>
                <a:gd name="T42" fmla="*/ 2147483646 w 257"/>
                <a:gd name="T43" fmla="*/ 3707 h 237"/>
                <a:gd name="T44" fmla="*/ 2147483646 w 257"/>
                <a:gd name="T45" fmla="*/ 3487 h 237"/>
                <a:gd name="T46" fmla="*/ 2147483646 w 257"/>
                <a:gd name="T47" fmla="*/ 3246 h 237"/>
                <a:gd name="T48" fmla="*/ 2147483646 w 257"/>
                <a:gd name="T49" fmla="*/ 2999 h 237"/>
                <a:gd name="T50" fmla="*/ 2147483646 w 257"/>
                <a:gd name="T51" fmla="*/ 2718 h 237"/>
                <a:gd name="T52" fmla="*/ 2147483646 w 257"/>
                <a:gd name="T53" fmla="*/ 2386 h 237"/>
                <a:gd name="T54" fmla="*/ 2147483646 w 257"/>
                <a:gd name="T55" fmla="*/ 2080 h 237"/>
                <a:gd name="T56" fmla="*/ 2147483646 w 257"/>
                <a:gd name="T57" fmla="*/ 1679 h 237"/>
                <a:gd name="T58" fmla="*/ 2147483646 w 257"/>
                <a:gd name="T59" fmla="*/ 1312 h 237"/>
                <a:gd name="T60" fmla="*/ 2147483646 w 257"/>
                <a:gd name="T61" fmla="*/ 910 h 237"/>
                <a:gd name="T62" fmla="*/ 2147483646 w 257"/>
                <a:gd name="T63" fmla="*/ 438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1" name="Freeform 39"/>
            <p:cNvSpPr>
              <a:spLocks/>
            </p:cNvSpPr>
            <p:nvPr/>
          </p:nvSpPr>
          <p:spPr bwMode="ltGray">
            <a:xfrm rot="1584153">
              <a:off x="242" y="756"/>
              <a:ext cx="167" cy="115"/>
            </a:xfrm>
            <a:custGeom>
              <a:avLst/>
              <a:gdLst>
                <a:gd name="T0" fmla="*/ 2147483646 w 124"/>
                <a:gd name="T1" fmla="*/ 0 h 110"/>
                <a:gd name="T2" fmla="*/ 2147483646 w 124"/>
                <a:gd name="T3" fmla="*/ 5620 h 110"/>
                <a:gd name="T4" fmla="*/ 2147483646 w 124"/>
                <a:gd name="T5" fmla="*/ 5608 h 110"/>
                <a:gd name="T6" fmla="*/ 2147483646 w 124"/>
                <a:gd name="T7" fmla="*/ 5507 h 110"/>
                <a:gd name="T8" fmla="*/ 2147483646 w 124"/>
                <a:gd name="T9" fmla="*/ 5323 h 110"/>
                <a:gd name="T10" fmla="*/ 2147483646 w 124"/>
                <a:gd name="T11" fmla="*/ 5240 h 110"/>
                <a:gd name="T12" fmla="*/ 2147483646 w 124"/>
                <a:gd name="T13" fmla="*/ 5092 h 110"/>
                <a:gd name="T14" fmla="*/ 2147483646 w 124"/>
                <a:gd name="T15" fmla="*/ 5131 h 110"/>
                <a:gd name="T16" fmla="*/ 2147483646 w 124"/>
                <a:gd name="T17" fmla="*/ 5364 h 110"/>
                <a:gd name="T18" fmla="*/ 0 w 124"/>
                <a:gd name="T19" fmla="*/ 5757 h 110"/>
                <a:gd name="T20" fmla="*/ 2147483646 w 124"/>
                <a:gd name="T21" fmla="*/ 5131 h 110"/>
                <a:gd name="T22" fmla="*/ 2147483646 w 124"/>
                <a:gd name="T23" fmla="*/ 4659 h 110"/>
                <a:gd name="T24" fmla="*/ 2147483646 w 124"/>
                <a:gd name="T25" fmla="*/ 4296 h 110"/>
                <a:gd name="T26" fmla="*/ 2147483646 w 124"/>
                <a:gd name="T27" fmla="*/ 4014 h 110"/>
                <a:gd name="T28" fmla="*/ 2147483646 w 124"/>
                <a:gd name="T29" fmla="*/ 3759 h 110"/>
                <a:gd name="T30" fmla="*/ 2147483646 w 124"/>
                <a:gd name="T31" fmla="*/ 3730 h 110"/>
                <a:gd name="T32" fmla="*/ 2147483646 w 124"/>
                <a:gd name="T33" fmla="*/ 3730 h 110"/>
                <a:gd name="T34" fmla="*/ 2147483646 w 124"/>
                <a:gd name="T35" fmla="*/ 3900 h 110"/>
                <a:gd name="T36" fmla="*/ 2147483646 w 124"/>
                <a:gd name="T37" fmla="*/ 3730 h 110"/>
                <a:gd name="T38" fmla="*/ 2147483646 w 124"/>
                <a:gd name="T39" fmla="*/ 2987 h 110"/>
                <a:gd name="T40" fmla="*/ 2147483646 w 124"/>
                <a:gd name="T41" fmla="*/ 2002 h 110"/>
                <a:gd name="T42" fmla="*/ 2147483646 w 124"/>
                <a:gd name="T43" fmla="*/ 1576 h 110"/>
                <a:gd name="T44" fmla="*/ 2147483646 w 124"/>
                <a:gd name="T45" fmla="*/ 1576 h 110"/>
                <a:gd name="T46" fmla="*/ 2147483646 w 124"/>
                <a:gd name="T47" fmla="*/ 1507 h 110"/>
                <a:gd name="T48" fmla="*/ 2147483646 w 124"/>
                <a:gd name="T49" fmla="*/ 1318 h 110"/>
                <a:gd name="T50" fmla="*/ 2147483646 w 124"/>
                <a:gd name="T51" fmla="*/ 1154 h 110"/>
                <a:gd name="T52" fmla="*/ 2147483646 w 124"/>
                <a:gd name="T53" fmla="*/ 966 h 110"/>
                <a:gd name="T54" fmla="*/ 2147483646 w 124"/>
                <a:gd name="T55" fmla="*/ 774 h 110"/>
                <a:gd name="T56" fmla="*/ 2147483646 w 124"/>
                <a:gd name="T57" fmla="*/ 8 h 110"/>
                <a:gd name="T58" fmla="*/ 2147483646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2" name="Freeform 40"/>
            <p:cNvSpPr>
              <a:spLocks/>
            </p:cNvSpPr>
            <p:nvPr/>
          </p:nvSpPr>
          <p:spPr bwMode="ltGray">
            <a:xfrm rot="1584153">
              <a:off x="574" y="286"/>
              <a:ext cx="147" cy="160"/>
            </a:xfrm>
            <a:custGeom>
              <a:avLst/>
              <a:gdLst>
                <a:gd name="T0" fmla="*/ 0 w 109"/>
                <a:gd name="T1" fmla="*/ 0 h 156"/>
                <a:gd name="T2" fmla="*/ 2147483646 w 109"/>
                <a:gd name="T3" fmla="*/ 1 h 156"/>
                <a:gd name="T4" fmla="*/ 2147483646 w 109"/>
                <a:gd name="T5" fmla="*/ 5 h 156"/>
                <a:gd name="T6" fmla="*/ 2147483646 w 109"/>
                <a:gd name="T7" fmla="*/ 12 h 156"/>
                <a:gd name="T8" fmla="*/ 2147483646 w 109"/>
                <a:gd name="T9" fmla="*/ 236 h 156"/>
                <a:gd name="T10" fmla="*/ 2147483646 w 109"/>
                <a:gd name="T11" fmla="*/ 392 h 156"/>
                <a:gd name="T12" fmla="*/ 2147483646 w 109"/>
                <a:gd name="T13" fmla="*/ 667 h 156"/>
                <a:gd name="T14" fmla="*/ 2147483646 w 109"/>
                <a:gd name="T15" fmla="*/ 1025 h 156"/>
                <a:gd name="T16" fmla="*/ 2147483646 w 109"/>
                <a:gd name="T17" fmla="*/ 1480 h 156"/>
                <a:gd name="T18" fmla="*/ 2147483646 w 109"/>
                <a:gd name="T19" fmla="*/ 1480 h 156"/>
                <a:gd name="T20" fmla="*/ 2147483646 w 109"/>
                <a:gd name="T21" fmla="*/ 1480 h 156"/>
                <a:gd name="T22" fmla="*/ 2147483646 w 109"/>
                <a:gd name="T23" fmla="*/ 1480 h 156"/>
                <a:gd name="T24" fmla="*/ 2147483646 w 109"/>
                <a:gd name="T25" fmla="*/ 1462 h 156"/>
                <a:gd name="T26" fmla="*/ 2147483646 w 109"/>
                <a:gd name="T27" fmla="*/ 1450 h 156"/>
                <a:gd name="T28" fmla="*/ 2147483646 w 109"/>
                <a:gd name="T29" fmla="*/ 1425 h 156"/>
                <a:gd name="T30" fmla="*/ 2147483646 w 109"/>
                <a:gd name="T31" fmla="*/ 1379 h 156"/>
                <a:gd name="T32" fmla="*/ 2147483646 w 109"/>
                <a:gd name="T33" fmla="*/ 1321 h 156"/>
                <a:gd name="T34" fmla="*/ 2147483646 w 109"/>
                <a:gd name="T35" fmla="*/ 1193 h 156"/>
                <a:gd name="T36" fmla="*/ 2147483646 w 109"/>
                <a:gd name="T37" fmla="*/ 1051 h 156"/>
                <a:gd name="T38" fmla="*/ 2147483646 w 109"/>
                <a:gd name="T39" fmla="*/ 920 h 156"/>
                <a:gd name="T40" fmla="*/ 2147483646 w 109"/>
                <a:gd name="T41" fmla="*/ 752 h 156"/>
                <a:gd name="T42" fmla="*/ 2147483646 w 109"/>
                <a:gd name="T43" fmla="*/ 599 h 156"/>
                <a:gd name="T44" fmla="*/ 2147483646 w 109"/>
                <a:gd name="T45" fmla="*/ 382 h 156"/>
                <a:gd name="T46" fmla="*/ 2147483646 w 109"/>
                <a:gd name="T47" fmla="*/ 230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3" name="Freeform 41"/>
            <p:cNvSpPr>
              <a:spLocks/>
            </p:cNvSpPr>
            <p:nvPr/>
          </p:nvSpPr>
          <p:spPr bwMode="ltGray">
            <a:xfrm rot="1584153">
              <a:off x="236" y="721"/>
              <a:ext cx="62" cy="97"/>
            </a:xfrm>
            <a:custGeom>
              <a:avLst/>
              <a:gdLst>
                <a:gd name="T0" fmla="*/ 2147483646 w 46"/>
                <a:gd name="T1" fmla="*/ 0 h 94"/>
                <a:gd name="T2" fmla="*/ 2147483646 w 46"/>
                <a:gd name="T3" fmla="*/ 594 h 94"/>
                <a:gd name="T4" fmla="*/ 2147483646 w 46"/>
                <a:gd name="T5" fmla="*/ 1003 h 94"/>
                <a:gd name="T6" fmla="*/ 2147483646 w 46"/>
                <a:gd name="T7" fmla="*/ 1303 h 94"/>
                <a:gd name="T8" fmla="*/ 0 w 46"/>
                <a:gd name="T9" fmla="*/ 1525 h 94"/>
                <a:gd name="T10" fmla="*/ 2147483646 w 46"/>
                <a:gd name="T11" fmla="*/ 1432 h 94"/>
                <a:gd name="T12" fmla="*/ 2147483646 w 46"/>
                <a:gd name="T13" fmla="*/ 1330 h 94"/>
                <a:gd name="T14" fmla="*/ 2147483646 w 46"/>
                <a:gd name="T15" fmla="*/ 1113 h 94"/>
                <a:gd name="T16" fmla="*/ 2147483646 w 46"/>
                <a:gd name="T17" fmla="*/ 924 h 94"/>
                <a:gd name="T18" fmla="*/ 2147483646 w 46"/>
                <a:gd name="T19" fmla="*/ 718 h 94"/>
                <a:gd name="T20" fmla="*/ 2147483646 w 46"/>
                <a:gd name="T21" fmla="*/ 462 h 94"/>
                <a:gd name="T22" fmla="*/ 2147483646 w 46"/>
                <a:gd name="T23" fmla="*/ 15 h 94"/>
                <a:gd name="T24" fmla="*/ 2147483646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4" name="Freeform 42"/>
            <p:cNvSpPr>
              <a:spLocks/>
            </p:cNvSpPr>
            <p:nvPr/>
          </p:nvSpPr>
          <p:spPr bwMode="ltGray">
            <a:xfrm rot="1584153">
              <a:off x="585" y="466"/>
              <a:ext cx="72" cy="41"/>
            </a:xfrm>
            <a:custGeom>
              <a:avLst/>
              <a:gdLst>
                <a:gd name="T0" fmla="*/ 0 w 54"/>
                <a:gd name="T1" fmla="*/ 0 h 40"/>
                <a:gd name="T2" fmla="*/ 1 w 54"/>
                <a:gd name="T3" fmla="*/ 1 h 40"/>
                <a:gd name="T4" fmla="*/ 2147483646 w 54"/>
                <a:gd name="T5" fmla="*/ 3 h 40"/>
                <a:gd name="T6" fmla="*/ 2147483646 w 54"/>
                <a:gd name="T7" fmla="*/ 8 h 40"/>
                <a:gd name="T8" fmla="*/ 2147483646 w 54"/>
                <a:gd name="T9" fmla="*/ 12 h 40"/>
                <a:gd name="T10" fmla="*/ 2147483646 w 54"/>
                <a:gd name="T11" fmla="*/ 15 h 40"/>
                <a:gd name="T12" fmla="*/ 2147483646 w 54"/>
                <a:gd name="T13" fmla="*/ 17 h 40"/>
                <a:gd name="T14" fmla="*/ 2147483646 w 54"/>
                <a:gd name="T15" fmla="*/ 18 h 40"/>
                <a:gd name="T16" fmla="*/ 2147483646 w 54"/>
                <a:gd name="T17" fmla="*/ 16 h 40"/>
                <a:gd name="T18" fmla="*/ 2147483646 w 54"/>
                <a:gd name="T19" fmla="*/ 230 h 40"/>
                <a:gd name="T20" fmla="*/ 2147483646 w 54"/>
                <a:gd name="T21" fmla="*/ 281 h 40"/>
                <a:gd name="T22" fmla="*/ 2147483646 w 54"/>
                <a:gd name="T23" fmla="*/ 318 h 40"/>
                <a:gd name="T24" fmla="*/ 2147483646 w 54"/>
                <a:gd name="T25" fmla="*/ 337 h 40"/>
                <a:gd name="T26" fmla="*/ 2147483646 w 54"/>
                <a:gd name="T27" fmla="*/ 329 h 40"/>
                <a:gd name="T28" fmla="*/ 2147483646 w 54"/>
                <a:gd name="T29" fmla="*/ 274 h 40"/>
                <a:gd name="T30" fmla="*/ 2147483646 w 54"/>
                <a:gd name="T31" fmla="*/ 204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5" name="Freeform 43"/>
            <p:cNvSpPr>
              <a:spLocks/>
            </p:cNvSpPr>
            <p:nvPr/>
          </p:nvSpPr>
          <p:spPr bwMode="ltGray">
            <a:xfrm>
              <a:off x="0" y="886"/>
              <a:ext cx="360" cy="650"/>
            </a:xfrm>
            <a:custGeom>
              <a:avLst/>
              <a:gdLst>
                <a:gd name="T0" fmla="*/ 264 w 360"/>
                <a:gd name="T1" fmla="*/ 0 h 650"/>
                <a:gd name="T2" fmla="*/ 269 w 360"/>
                <a:gd name="T3" fmla="*/ 9 h 650"/>
                <a:gd name="T4" fmla="*/ 277 w 360"/>
                <a:gd name="T5" fmla="*/ 22 h 650"/>
                <a:gd name="T6" fmla="*/ 286 w 360"/>
                <a:gd name="T7" fmla="*/ 39 h 650"/>
                <a:gd name="T8" fmla="*/ 297 w 360"/>
                <a:gd name="T9" fmla="*/ 58 h 650"/>
                <a:gd name="T10" fmla="*/ 309 w 360"/>
                <a:gd name="T11" fmla="*/ 83 h 650"/>
                <a:gd name="T12" fmla="*/ 319 w 360"/>
                <a:gd name="T13" fmla="*/ 108 h 650"/>
                <a:gd name="T14" fmla="*/ 329 w 360"/>
                <a:gd name="T15" fmla="*/ 136 h 650"/>
                <a:gd name="T16" fmla="*/ 333 w 360"/>
                <a:gd name="T17" fmla="*/ 163 h 650"/>
                <a:gd name="T18" fmla="*/ 336 w 360"/>
                <a:gd name="T19" fmla="*/ 193 h 650"/>
                <a:gd name="T20" fmla="*/ 332 w 360"/>
                <a:gd name="T21" fmla="*/ 223 h 650"/>
                <a:gd name="T22" fmla="*/ 323 w 360"/>
                <a:gd name="T23" fmla="*/ 255 h 650"/>
                <a:gd name="T24" fmla="*/ 310 w 360"/>
                <a:gd name="T25" fmla="*/ 285 h 650"/>
                <a:gd name="T26" fmla="*/ 287 w 360"/>
                <a:gd name="T27" fmla="*/ 315 h 650"/>
                <a:gd name="T28" fmla="*/ 257 w 360"/>
                <a:gd name="T29" fmla="*/ 343 h 650"/>
                <a:gd name="T30" fmla="*/ 218 w 360"/>
                <a:gd name="T31" fmla="*/ 370 h 650"/>
                <a:gd name="T32" fmla="*/ 167 w 360"/>
                <a:gd name="T33" fmla="*/ 396 h 650"/>
                <a:gd name="T34" fmla="*/ 111 w 360"/>
                <a:gd name="T35" fmla="*/ 425 h 650"/>
                <a:gd name="T36" fmla="*/ 69 w 360"/>
                <a:gd name="T37" fmla="*/ 457 h 650"/>
                <a:gd name="T38" fmla="*/ 35 w 360"/>
                <a:gd name="T39" fmla="*/ 490 h 650"/>
                <a:gd name="T40" fmla="*/ 12 w 360"/>
                <a:gd name="T41" fmla="*/ 526 h 650"/>
                <a:gd name="T42" fmla="*/ 0 w 360"/>
                <a:gd name="T43" fmla="*/ 553 h 650"/>
                <a:gd name="T44" fmla="*/ 0 w 360"/>
                <a:gd name="T45" fmla="*/ 650 h 650"/>
                <a:gd name="T46" fmla="*/ 6 w 360"/>
                <a:gd name="T47" fmla="*/ 628 h 650"/>
                <a:gd name="T48" fmla="*/ 19 w 360"/>
                <a:gd name="T49" fmla="*/ 594 h 650"/>
                <a:gd name="T50" fmla="*/ 43 w 360"/>
                <a:gd name="T51" fmla="*/ 551 h 650"/>
                <a:gd name="T52" fmla="*/ 76 w 360"/>
                <a:gd name="T53" fmla="*/ 503 h 650"/>
                <a:gd name="T54" fmla="*/ 125 w 360"/>
                <a:gd name="T55" fmla="*/ 454 h 650"/>
                <a:gd name="T56" fmla="*/ 190 w 360"/>
                <a:gd name="T57" fmla="*/ 408 h 650"/>
                <a:gd name="T58" fmla="*/ 275 w 360"/>
                <a:gd name="T59" fmla="*/ 365 h 650"/>
                <a:gd name="T60" fmla="*/ 308 w 360"/>
                <a:gd name="T61" fmla="*/ 342 h 650"/>
                <a:gd name="T62" fmla="*/ 335 w 360"/>
                <a:gd name="T63" fmla="*/ 305 h 650"/>
                <a:gd name="T64" fmla="*/ 352 w 360"/>
                <a:gd name="T65" fmla="*/ 255 h 650"/>
                <a:gd name="T66" fmla="*/ 360 w 360"/>
                <a:gd name="T67" fmla="*/ 201 h 650"/>
                <a:gd name="T68" fmla="*/ 356 w 360"/>
                <a:gd name="T69" fmla="*/ 144 h 650"/>
                <a:gd name="T70" fmla="*/ 341 w 360"/>
                <a:gd name="T71" fmla="*/ 88 h 650"/>
                <a:gd name="T72" fmla="*/ 311 w 360"/>
                <a:gd name="T73" fmla="*/ 39 h 650"/>
                <a:gd name="T74" fmla="*/ 264 w 360"/>
                <a:gd name="T75" fmla="*/ 0 h 6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076" name="Freeform 44"/>
            <p:cNvSpPr>
              <a:spLocks/>
            </p:cNvSpPr>
            <p:nvPr/>
          </p:nvSpPr>
          <p:spPr bwMode="ltGray">
            <a:xfrm rot="1584153">
              <a:off x="56" y="84"/>
              <a:ext cx="804" cy="686"/>
            </a:xfrm>
            <a:custGeom>
              <a:avLst/>
              <a:gdLst>
                <a:gd name="T0" fmla="*/ 2147483646 w 596"/>
                <a:gd name="T1" fmla="*/ 5129 h 666"/>
                <a:gd name="T2" fmla="*/ 2147483646 w 596"/>
                <a:gd name="T3" fmla="*/ 4771 h 666"/>
                <a:gd name="T4" fmla="*/ 0 w 596"/>
                <a:gd name="T5" fmla="*/ 4020 h 666"/>
                <a:gd name="T6" fmla="*/ 2147483646 w 596"/>
                <a:gd name="T7" fmla="*/ 3090 h 666"/>
                <a:gd name="T8" fmla="*/ 2147483646 w 596"/>
                <a:gd name="T9" fmla="*/ 2105 h 666"/>
                <a:gd name="T10" fmla="*/ 2147483646 w 596"/>
                <a:gd name="T11" fmla="*/ 1187 h 666"/>
                <a:gd name="T12" fmla="*/ 2147483646 w 596"/>
                <a:gd name="T13" fmla="*/ 408 h 666"/>
                <a:gd name="T14" fmla="*/ 2147483646 w 596"/>
                <a:gd name="T15" fmla="*/ 2 h 666"/>
                <a:gd name="T16" fmla="*/ 2147483646 w 596"/>
                <a:gd name="T17" fmla="*/ 9 h 666"/>
                <a:gd name="T18" fmla="*/ 2147483646 w 596"/>
                <a:gd name="T19" fmla="*/ 935 h 666"/>
                <a:gd name="T20" fmla="*/ 2147483646 w 596"/>
                <a:gd name="T21" fmla="*/ 2289 h 666"/>
                <a:gd name="T22" fmla="*/ 2147483646 w 596"/>
                <a:gd name="T23" fmla="*/ 3966 h 666"/>
                <a:gd name="T24" fmla="*/ 2147483646 w 596"/>
                <a:gd name="T25" fmla="*/ 5722 h 666"/>
                <a:gd name="T26" fmla="*/ 2147483646 w 596"/>
                <a:gd name="T27" fmla="*/ 7301 h 666"/>
                <a:gd name="T28" fmla="*/ 2147483646 w 596"/>
                <a:gd name="T29" fmla="*/ 8557 h 666"/>
                <a:gd name="T30" fmla="*/ 2147483646 w 596"/>
                <a:gd name="T31" fmla="*/ 9229 h 666"/>
                <a:gd name="T32" fmla="*/ 2147483646 w 596"/>
                <a:gd name="T33" fmla="*/ 9193 h 666"/>
                <a:gd name="T34" fmla="*/ 2147483646 w 596"/>
                <a:gd name="T35" fmla="*/ 8621 h 666"/>
                <a:gd name="T36" fmla="*/ 2147483646 w 596"/>
                <a:gd name="T37" fmla="*/ 7549 h 666"/>
                <a:gd name="T38" fmla="*/ 2147483646 w 596"/>
                <a:gd name="T39" fmla="*/ 6309 h 666"/>
                <a:gd name="T40" fmla="*/ 2147483646 w 596"/>
                <a:gd name="T41" fmla="*/ 4945 h 666"/>
                <a:gd name="T42" fmla="*/ 2147483646 w 596"/>
                <a:gd name="T43" fmla="*/ 3582 h 666"/>
                <a:gd name="T44" fmla="*/ 2147483646 w 596"/>
                <a:gd name="T45" fmla="*/ 2428 h 666"/>
                <a:gd name="T46" fmla="*/ 2147483646 w 596"/>
                <a:gd name="T47" fmla="*/ 1557 h 666"/>
                <a:gd name="T48" fmla="*/ 2147483646 w 596"/>
                <a:gd name="T49" fmla="*/ 1028 h 666"/>
                <a:gd name="T50" fmla="*/ 2147483646 w 596"/>
                <a:gd name="T51" fmla="*/ 836 h 666"/>
                <a:gd name="T52" fmla="*/ 2147483646 w 596"/>
                <a:gd name="T53" fmla="*/ 969 h 666"/>
                <a:gd name="T54" fmla="*/ 2147483646 w 596"/>
                <a:gd name="T55" fmla="*/ 1391 h 666"/>
                <a:gd name="T56" fmla="*/ 2147483646 w 596"/>
                <a:gd name="T57" fmla="*/ 2084 h 666"/>
                <a:gd name="T58" fmla="*/ 2147483646 w 596"/>
                <a:gd name="T59" fmla="*/ 2885 h 666"/>
                <a:gd name="T60" fmla="*/ 2147483646 w 596"/>
                <a:gd name="T61" fmla="*/ 3785 h 666"/>
                <a:gd name="T62" fmla="*/ 2147483646 w 596"/>
                <a:gd name="T63" fmla="*/ 4693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grpSp>
      <p:sp>
        <p:nvSpPr>
          <p:cNvPr id="16429" name="Rectangle 45"/>
          <p:cNvSpPr>
            <a:spLocks noGrp="1" noChangeArrowheads="1"/>
          </p:cNvSpPr>
          <p:nvPr>
            <p:ph type="title"/>
          </p:nvPr>
        </p:nvSpPr>
        <p:spPr bwMode="auto">
          <a:xfrm>
            <a:off x="488950" y="114300"/>
            <a:ext cx="9088438" cy="1447800"/>
          </a:xfrm>
          <a:prstGeom prst="rect">
            <a:avLst/>
          </a:prstGeom>
          <a:noFill/>
          <a:ln w="9525">
            <a:noFill/>
            <a:miter lim="800000"/>
            <a:headEnd/>
            <a:tailEnd/>
          </a:ln>
        </p:spPr>
        <p:txBody>
          <a:bodyPr vert="horz" wrap="square" lIns="100750" tIns="50377" rIns="100750" bIns="50377" numCol="1" anchor="b" anchorCtr="0" compatLnSpc="1">
            <a:prstTxWarp prst="textNoShape">
              <a:avLst/>
            </a:prstTxWarp>
          </a:bodyPr>
          <a:lstStyle/>
          <a:p>
            <a:pPr lvl="0"/>
            <a:r>
              <a:rPr lang="zh-TW" altLang="en-US"/>
              <a:t>按一下以編輯母片標題樣式</a:t>
            </a:r>
          </a:p>
        </p:txBody>
      </p:sp>
      <p:sp>
        <p:nvSpPr>
          <p:cNvPr id="2052" name="Rectangle 46"/>
          <p:cNvSpPr>
            <a:spLocks noGrp="1" noChangeArrowheads="1"/>
          </p:cNvSpPr>
          <p:nvPr>
            <p:ph type="body" idx="1"/>
          </p:nvPr>
        </p:nvSpPr>
        <p:spPr bwMode="auto">
          <a:xfrm>
            <a:off x="503238" y="1763713"/>
            <a:ext cx="907415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50" tIns="50377" rIns="100750" bIns="50377"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6431" name="Rectangle 47"/>
          <p:cNvSpPr>
            <a:spLocks noGrp="1" noChangeArrowheads="1"/>
          </p:cNvSpPr>
          <p:nvPr>
            <p:ph type="dt" sz="half" idx="2"/>
          </p:nvPr>
        </p:nvSpPr>
        <p:spPr bwMode="auto">
          <a:xfrm>
            <a:off x="503238" y="6881813"/>
            <a:ext cx="2352675" cy="504825"/>
          </a:xfrm>
          <a:prstGeom prst="rect">
            <a:avLst/>
          </a:prstGeom>
          <a:noFill/>
          <a:ln w="9525">
            <a:noFill/>
            <a:miter lim="800000"/>
            <a:headEnd/>
            <a:tailEnd/>
          </a:ln>
        </p:spPr>
        <p:txBody>
          <a:bodyPr vert="horz" wrap="square" lIns="100750" tIns="50377" rIns="100750" bIns="50377" numCol="1" anchor="t" anchorCtr="0" compatLnSpc="1">
            <a:prstTxWarp prst="textNoShape">
              <a:avLst/>
            </a:prstTxWarp>
          </a:bodyPr>
          <a:lstStyle>
            <a:lvl1pPr defTabSz="914021" eaLnBrk="1" hangingPunct="1">
              <a:lnSpc>
                <a:spcPct val="100000"/>
              </a:lnSpc>
              <a:buClrTx/>
              <a:buSzTx/>
              <a:buFont typeface="Times New Roman" panose="02020603050405020304" pitchFamily="18" charset="0"/>
              <a:buNone/>
              <a:defRPr kumimoji="0" sz="1500">
                <a:solidFill>
                  <a:srgbClr val="006699"/>
                </a:solidFill>
                <a:latin typeface="Verdana" pitchFamily="34" charset="0"/>
                <a:ea typeface="新細明體" pitchFamily="18" charset="-120"/>
              </a:defRPr>
            </a:lvl1pPr>
          </a:lstStyle>
          <a:p>
            <a:pPr>
              <a:defRPr/>
            </a:pPr>
            <a:endParaRPr lang="en-US" altLang="zh-TW"/>
          </a:p>
        </p:txBody>
      </p:sp>
      <p:sp>
        <p:nvSpPr>
          <p:cNvPr id="16432" name="Rectangle 48"/>
          <p:cNvSpPr>
            <a:spLocks noGrp="1" noChangeArrowheads="1"/>
          </p:cNvSpPr>
          <p:nvPr>
            <p:ph type="ftr" sz="quarter" idx="3"/>
          </p:nvPr>
        </p:nvSpPr>
        <p:spPr bwMode="auto">
          <a:xfrm>
            <a:off x="3444875" y="6888163"/>
            <a:ext cx="3190875" cy="503237"/>
          </a:xfrm>
          <a:prstGeom prst="rect">
            <a:avLst/>
          </a:prstGeom>
          <a:noFill/>
          <a:ln w="9525">
            <a:noFill/>
            <a:miter lim="800000"/>
            <a:headEnd/>
            <a:tailEnd/>
          </a:ln>
        </p:spPr>
        <p:txBody>
          <a:bodyPr vert="horz" wrap="square" lIns="100750" tIns="50377" rIns="100750" bIns="50377" numCol="1" anchor="t" anchorCtr="0" compatLnSpc="1">
            <a:prstTxWarp prst="textNoShape">
              <a:avLst/>
            </a:prstTxWarp>
          </a:bodyPr>
          <a:lstStyle>
            <a:lvl1pPr algn="ctr" defTabSz="914021" eaLnBrk="1" hangingPunct="1">
              <a:lnSpc>
                <a:spcPct val="100000"/>
              </a:lnSpc>
              <a:buClrTx/>
              <a:buSzTx/>
              <a:buFont typeface="Times New Roman" panose="02020603050405020304" pitchFamily="18" charset="0"/>
              <a:buNone/>
              <a:defRPr kumimoji="0" sz="1500">
                <a:solidFill>
                  <a:srgbClr val="006699"/>
                </a:solidFill>
                <a:latin typeface="Verdana" pitchFamily="34" charset="0"/>
                <a:ea typeface="新細明體" pitchFamily="18" charset="-120"/>
              </a:defRPr>
            </a:lvl1pPr>
          </a:lstStyle>
          <a:p>
            <a:pPr>
              <a:defRPr/>
            </a:pPr>
            <a:endParaRPr lang="en-US" altLang="zh-TW"/>
          </a:p>
        </p:txBody>
      </p:sp>
      <p:sp>
        <p:nvSpPr>
          <p:cNvPr id="16433" name="Rectangle 49"/>
          <p:cNvSpPr>
            <a:spLocks noGrp="1" noChangeArrowheads="1"/>
          </p:cNvSpPr>
          <p:nvPr>
            <p:ph type="sldNum" sz="quarter" idx="4"/>
          </p:nvPr>
        </p:nvSpPr>
        <p:spPr bwMode="auto">
          <a:xfrm>
            <a:off x="7224713" y="6881813"/>
            <a:ext cx="2352675" cy="504825"/>
          </a:xfrm>
          <a:prstGeom prst="rect">
            <a:avLst/>
          </a:prstGeom>
          <a:noFill/>
          <a:ln w="9525">
            <a:noFill/>
            <a:miter lim="800000"/>
            <a:headEnd/>
            <a:tailEnd/>
          </a:ln>
        </p:spPr>
        <p:txBody>
          <a:bodyPr vert="horz" wrap="square" lIns="100750" tIns="50377" rIns="100750" bIns="50377" numCol="1" anchor="t" anchorCtr="0" compatLnSpc="1">
            <a:prstTxWarp prst="textNoShape">
              <a:avLst/>
            </a:prstTxWarp>
          </a:bodyPr>
          <a:lstStyle>
            <a:lvl1pPr algn="r" defTabSz="912813" eaLnBrk="1" hangingPunct="1">
              <a:buFont typeface="Times New Roman" panose="02020603050405020304" pitchFamily="18" charset="0"/>
              <a:buNone/>
              <a:defRPr sz="1500">
                <a:solidFill>
                  <a:srgbClr val="006699"/>
                </a:solidFill>
                <a:latin typeface="Verdana" panose="020B0604030504040204" pitchFamily="34" charset="0"/>
              </a:defRPr>
            </a:lvl1pPr>
          </a:lstStyle>
          <a:p>
            <a:fld id="{FF6DD245-F5A6-4570-9420-D6606583BB50}"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6637" r:id="rId1"/>
    <p:sldLayoutId id="2147486638" r:id="rId2"/>
    <p:sldLayoutId id="2147486639" r:id="rId3"/>
    <p:sldLayoutId id="2147486640" r:id="rId4"/>
    <p:sldLayoutId id="2147486641" r:id="rId5"/>
    <p:sldLayoutId id="2147486642" r:id="rId6"/>
    <p:sldLayoutId id="2147486643" r:id="rId7"/>
    <p:sldLayoutId id="2147486644" r:id="rId8"/>
    <p:sldLayoutId id="2147486645" r:id="rId9"/>
    <p:sldLayoutId id="2147486646" r:id="rId10"/>
    <p:sldLayoutId id="2147486647" r:id="rId11"/>
  </p:sldLayoutIdLst>
  <p:hf hdr="0" ftr="0" dt="0"/>
  <p:txStyles>
    <p:titleStyle>
      <a:lvl1pPr algn="ctr" rtl="0" eaLnBrk="0" fontAlgn="base" hangingPunct="0">
        <a:lnSpc>
          <a:spcPct val="90000"/>
        </a:lnSpc>
        <a:spcBef>
          <a:spcPct val="0"/>
        </a:spcBef>
        <a:spcAft>
          <a:spcPct val="0"/>
        </a:spcAft>
        <a:defRPr kumimoji="1" sz="4900">
          <a:solidFill>
            <a:srgbClr val="000000"/>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9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2pPr>
      <a:lvl3pPr algn="ctr" rtl="0" eaLnBrk="0" fontAlgn="base" hangingPunct="0">
        <a:lnSpc>
          <a:spcPct val="90000"/>
        </a:lnSpc>
        <a:spcBef>
          <a:spcPct val="0"/>
        </a:spcBef>
        <a:spcAft>
          <a:spcPct val="0"/>
        </a:spcAft>
        <a:defRPr kumimoji="1" sz="49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3pPr>
      <a:lvl4pPr algn="ctr" rtl="0" eaLnBrk="0" fontAlgn="base" hangingPunct="0">
        <a:lnSpc>
          <a:spcPct val="90000"/>
        </a:lnSpc>
        <a:spcBef>
          <a:spcPct val="0"/>
        </a:spcBef>
        <a:spcAft>
          <a:spcPct val="0"/>
        </a:spcAft>
        <a:defRPr kumimoji="1" sz="49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4pPr>
      <a:lvl5pPr algn="ctr" rtl="0" eaLnBrk="0" fontAlgn="base" hangingPunct="0">
        <a:lnSpc>
          <a:spcPct val="90000"/>
        </a:lnSpc>
        <a:spcBef>
          <a:spcPct val="0"/>
        </a:spcBef>
        <a:spcAft>
          <a:spcPct val="0"/>
        </a:spcAft>
        <a:defRPr kumimoji="1" sz="49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5pPr>
      <a:lvl6pPr marL="503763" algn="ctr" rtl="0" fontAlgn="base">
        <a:lnSpc>
          <a:spcPct val="90000"/>
        </a:lnSpc>
        <a:spcBef>
          <a:spcPct val="0"/>
        </a:spcBef>
        <a:spcAft>
          <a:spcPct val="0"/>
        </a:spcAft>
        <a:defRPr kumimoji="1" sz="49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6pPr>
      <a:lvl7pPr marL="1007525" algn="ctr" rtl="0" fontAlgn="base">
        <a:lnSpc>
          <a:spcPct val="90000"/>
        </a:lnSpc>
        <a:spcBef>
          <a:spcPct val="0"/>
        </a:spcBef>
        <a:spcAft>
          <a:spcPct val="0"/>
        </a:spcAft>
        <a:defRPr kumimoji="1" sz="49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7pPr>
      <a:lvl8pPr marL="1511289" algn="ctr" rtl="0" fontAlgn="base">
        <a:lnSpc>
          <a:spcPct val="90000"/>
        </a:lnSpc>
        <a:spcBef>
          <a:spcPct val="0"/>
        </a:spcBef>
        <a:spcAft>
          <a:spcPct val="0"/>
        </a:spcAft>
        <a:defRPr kumimoji="1" sz="49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8pPr>
      <a:lvl9pPr marL="2015050" algn="ctr" rtl="0" fontAlgn="base">
        <a:lnSpc>
          <a:spcPct val="90000"/>
        </a:lnSpc>
        <a:spcBef>
          <a:spcPct val="0"/>
        </a:spcBef>
        <a:spcAft>
          <a:spcPct val="0"/>
        </a:spcAft>
        <a:defRPr kumimoji="1" sz="49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9pPr>
    </p:titleStyle>
    <p:bodyStyle>
      <a:lvl1pPr marL="376238" indent="-376238" algn="l" rtl="0" eaLnBrk="0" fontAlgn="base" hangingPunct="0">
        <a:spcBef>
          <a:spcPct val="20000"/>
        </a:spcBef>
        <a:spcAft>
          <a:spcPct val="0"/>
        </a:spcAft>
        <a:buChar char="•"/>
        <a:defRPr kumimoji="1" sz="3500">
          <a:solidFill>
            <a:srgbClr val="000000"/>
          </a:solidFill>
          <a:latin typeface="+mn-lt"/>
          <a:ea typeface="+mn-ea"/>
          <a:cs typeface="+mn-cs"/>
        </a:defRPr>
      </a:lvl1pPr>
      <a:lvl2pPr marL="817563" indent="-314325" algn="l" rtl="0" eaLnBrk="0" fontAlgn="base" hangingPunct="0">
        <a:spcBef>
          <a:spcPct val="20000"/>
        </a:spcBef>
        <a:spcAft>
          <a:spcPct val="0"/>
        </a:spcAft>
        <a:buChar char="–"/>
        <a:defRPr kumimoji="1" sz="3100">
          <a:solidFill>
            <a:srgbClr val="000000"/>
          </a:solidFill>
          <a:latin typeface="+mn-lt"/>
          <a:ea typeface="+mn-ea"/>
          <a:cs typeface="+mn-cs"/>
        </a:defRPr>
      </a:lvl2pPr>
      <a:lvl3pPr marL="1258888" indent="-250825" algn="l" rtl="0" eaLnBrk="0" fontAlgn="base" hangingPunct="0">
        <a:spcBef>
          <a:spcPct val="20000"/>
        </a:spcBef>
        <a:spcAft>
          <a:spcPct val="0"/>
        </a:spcAft>
        <a:buChar char="•"/>
        <a:defRPr kumimoji="1" sz="2600">
          <a:solidFill>
            <a:srgbClr val="000000"/>
          </a:solidFill>
          <a:latin typeface="+mn-lt"/>
          <a:ea typeface="+mn-ea"/>
          <a:cs typeface="+mn-cs"/>
        </a:defRPr>
      </a:lvl3pPr>
      <a:lvl4pPr marL="1762125" indent="-250825" algn="l" rtl="0" eaLnBrk="0" fontAlgn="base" hangingPunct="0">
        <a:spcBef>
          <a:spcPct val="20000"/>
        </a:spcBef>
        <a:spcAft>
          <a:spcPct val="0"/>
        </a:spcAft>
        <a:buChar char="–"/>
        <a:defRPr kumimoji="1" sz="2200">
          <a:solidFill>
            <a:srgbClr val="000000"/>
          </a:solidFill>
          <a:latin typeface="+mn-lt"/>
          <a:ea typeface="+mn-ea"/>
          <a:cs typeface="+mn-cs"/>
        </a:defRPr>
      </a:lvl4pPr>
      <a:lvl5pPr marL="2265363" indent="-250825" algn="l" rtl="0" eaLnBrk="0" fontAlgn="base" hangingPunct="0">
        <a:spcBef>
          <a:spcPct val="20000"/>
        </a:spcBef>
        <a:spcAft>
          <a:spcPct val="0"/>
        </a:spcAft>
        <a:buChar char="»"/>
        <a:defRPr kumimoji="1" sz="2200">
          <a:solidFill>
            <a:srgbClr val="000000"/>
          </a:solidFill>
          <a:latin typeface="+mn-lt"/>
          <a:ea typeface="+mn-ea"/>
          <a:cs typeface="+mn-cs"/>
        </a:defRPr>
      </a:lvl5pPr>
      <a:lvl6pPr marL="2770695" indent="-251882" algn="l" rtl="0" fontAlgn="base">
        <a:spcBef>
          <a:spcPct val="20000"/>
        </a:spcBef>
        <a:spcAft>
          <a:spcPct val="0"/>
        </a:spcAft>
        <a:buChar char="»"/>
        <a:defRPr kumimoji="1" sz="2200">
          <a:solidFill>
            <a:srgbClr val="0000CC"/>
          </a:solidFill>
          <a:latin typeface="+mn-lt"/>
          <a:ea typeface="+mn-ea"/>
          <a:cs typeface="+mn-cs"/>
        </a:defRPr>
      </a:lvl6pPr>
      <a:lvl7pPr marL="3274457" indent="-251882" algn="l" rtl="0" fontAlgn="base">
        <a:spcBef>
          <a:spcPct val="20000"/>
        </a:spcBef>
        <a:spcAft>
          <a:spcPct val="0"/>
        </a:spcAft>
        <a:buChar char="»"/>
        <a:defRPr kumimoji="1" sz="2200">
          <a:solidFill>
            <a:srgbClr val="0000CC"/>
          </a:solidFill>
          <a:latin typeface="+mn-lt"/>
          <a:ea typeface="+mn-ea"/>
          <a:cs typeface="+mn-cs"/>
        </a:defRPr>
      </a:lvl7pPr>
      <a:lvl8pPr marL="3778220" indent="-251882" algn="l" rtl="0" fontAlgn="base">
        <a:spcBef>
          <a:spcPct val="20000"/>
        </a:spcBef>
        <a:spcAft>
          <a:spcPct val="0"/>
        </a:spcAft>
        <a:buChar char="»"/>
        <a:defRPr kumimoji="1" sz="2200">
          <a:solidFill>
            <a:srgbClr val="0000CC"/>
          </a:solidFill>
          <a:latin typeface="+mn-lt"/>
          <a:ea typeface="+mn-ea"/>
          <a:cs typeface="+mn-cs"/>
        </a:defRPr>
      </a:lvl8pPr>
      <a:lvl9pPr marL="4281982" indent="-251882" algn="l" rtl="0" fontAlgn="base">
        <a:spcBef>
          <a:spcPct val="20000"/>
        </a:spcBef>
        <a:spcAft>
          <a:spcPct val="0"/>
        </a:spcAft>
        <a:buChar char="»"/>
        <a:defRPr kumimoji="1" sz="2200">
          <a:solidFill>
            <a:srgbClr val="0000CC"/>
          </a:solidFill>
          <a:latin typeface="+mn-lt"/>
          <a:ea typeface="+mn-ea"/>
          <a:cs typeface="+mn-cs"/>
        </a:defRPr>
      </a:lvl9pPr>
    </p:bodyStyle>
    <p:otherStyle>
      <a:defPPr>
        <a:defRPr lang="zh-TW"/>
      </a:defPPr>
      <a:lvl1pPr marL="0" algn="l" defTabSz="1007525" rtl="0" eaLnBrk="1" latinLnBrk="0" hangingPunct="1">
        <a:defRPr sz="2000" kern="1200">
          <a:solidFill>
            <a:schemeClr val="tx1"/>
          </a:solidFill>
          <a:latin typeface="+mn-lt"/>
          <a:ea typeface="+mn-ea"/>
          <a:cs typeface="+mn-cs"/>
        </a:defRPr>
      </a:lvl1pPr>
      <a:lvl2pPr marL="503763" algn="l" defTabSz="1007525" rtl="0" eaLnBrk="1" latinLnBrk="0" hangingPunct="1">
        <a:defRPr sz="2000" kern="1200">
          <a:solidFill>
            <a:schemeClr val="tx1"/>
          </a:solidFill>
          <a:latin typeface="+mn-lt"/>
          <a:ea typeface="+mn-ea"/>
          <a:cs typeface="+mn-cs"/>
        </a:defRPr>
      </a:lvl2pPr>
      <a:lvl3pPr marL="1007525" algn="l" defTabSz="1007525" rtl="0" eaLnBrk="1" latinLnBrk="0" hangingPunct="1">
        <a:defRPr sz="2000" kern="1200">
          <a:solidFill>
            <a:schemeClr val="tx1"/>
          </a:solidFill>
          <a:latin typeface="+mn-lt"/>
          <a:ea typeface="+mn-ea"/>
          <a:cs typeface="+mn-cs"/>
        </a:defRPr>
      </a:lvl3pPr>
      <a:lvl4pPr marL="1511289" algn="l" defTabSz="1007525" rtl="0" eaLnBrk="1" latinLnBrk="0" hangingPunct="1">
        <a:defRPr sz="2000" kern="1200">
          <a:solidFill>
            <a:schemeClr val="tx1"/>
          </a:solidFill>
          <a:latin typeface="+mn-lt"/>
          <a:ea typeface="+mn-ea"/>
          <a:cs typeface="+mn-cs"/>
        </a:defRPr>
      </a:lvl4pPr>
      <a:lvl5pPr marL="2015050" algn="l" defTabSz="1007525" rtl="0" eaLnBrk="1" latinLnBrk="0" hangingPunct="1">
        <a:defRPr sz="2000" kern="1200">
          <a:solidFill>
            <a:schemeClr val="tx1"/>
          </a:solidFill>
          <a:latin typeface="+mn-lt"/>
          <a:ea typeface="+mn-ea"/>
          <a:cs typeface="+mn-cs"/>
        </a:defRPr>
      </a:lvl5pPr>
      <a:lvl6pPr marL="2518813" algn="l" defTabSz="1007525" rtl="0" eaLnBrk="1" latinLnBrk="0" hangingPunct="1">
        <a:defRPr sz="2000" kern="1200">
          <a:solidFill>
            <a:schemeClr val="tx1"/>
          </a:solidFill>
          <a:latin typeface="+mn-lt"/>
          <a:ea typeface="+mn-ea"/>
          <a:cs typeface="+mn-cs"/>
        </a:defRPr>
      </a:lvl6pPr>
      <a:lvl7pPr marL="3022575" algn="l" defTabSz="1007525" rtl="0" eaLnBrk="1" latinLnBrk="0" hangingPunct="1">
        <a:defRPr sz="2000" kern="1200">
          <a:solidFill>
            <a:schemeClr val="tx1"/>
          </a:solidFill>
          <a:latin typeface="+mn-lt"/>
          <a:ea typeface="+mn-ea"/>
          <a:cs typeface="+mn-cs"/>
        </a:defRPr>
      </a:lvl7pPr>
      <a:lvl8pPr marL="3526337" algn="l" defTabSz="1007525" rtl="0" eaLnBrk="1" latinLnBrk="0" hangingPunct="1">
        <a:defRPr sz="2000" kern="1200">
          <a:solidFill>
            <a:schemeClr val="tx1"/>
          </a:solidFill>
          <a:latin typeface="+mn-lt"/>
          <a:ea typeface="+mn-ea"/>
          <a:cs typeface="+mn-cs"/>
        </a:defRPr>
      </a:lvl8pPr>
      <a:lvl9pPr marL="4030100" algn="l" defTabSz="100752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3.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domynews.blog.ithome.com.tw/category/1252/6995" TargetMode="External"/><Relationship Id="rId2" Type="http://schemas.openxmlformats.org/officeDocument/2006/relationships/hyperlink" Target="http://www.trendmicro.com.tw/edm/Tracking.asp?id=2651&amp;name=20110916" TargetMode="Externa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hyperlink" Target="http://cissnet.edu.tw/knowledge_05.aspx"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ideo" Target="file:///C:\Users\Y\Desktop\20141121\&#12298;APT%20&#25915;&#25802;&#39405;&#23458;&#25915;&#25802;&#25163;&#27861;&#27169;&#25836;&#12299;&#21407;&#20358;&#39405;&#23458;&#23601;&#26159;&#36889;&#27171;&#36319;&#25105;&#19968;&#36215;&#19978;&#29677;&#30340;!!~&#31038;&#20132;&#24037;&#31243;&#25915;&#25802;(Social%20Engineer)&#36942;&#31243;&#37325;&#29694;.mp4" TargetMode="External"/><Relationship Id="rId5" Type="http://schemas.openxmlformats.org/officeDocument/2006/relationships/hyperlink" Target="https://www.youtube.com/playlist?list=PLxl8TYwVSMhkwQ4yppkV7QNQ1TP-S5sO1" TargetMode="External"/><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info.cert.tanet.edu.tw/" TargetMode="External"/><Relationship Id="rId2" Type="http://schemas.openxmlformats.org/officeDocument/2006/relationships/hyperlink" Target="http://c131.bio.kmu.edu.tw/index_info.htm" TargetMode="External"/><Relationship Id="rId1" Type="http://schemas.openxmlformats.org/officeDocument/2006/relationships/slideLayout" Target="../slideLayouts/slideLayout2.xml"/><Relationship Id="rId4" Type="http://schemas.openxmlformats.org/officeDocument/2006/relationships/hyperlink" Target="http://cert.tanet.edu.tw/pdf/Case_Study-HP.pdf"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6.xml"/><Relationship Id="rId1" Type="http://schemas.openxmlformats.org/officeDocument/2006/relationships/video" Target="file:///C:\Users\Y\Desktop\20141121\How%20to%20hack%20a%20website%20database.mp4" TargetMode="Externa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hyperlink" Target="http://wiki.kmu.edu.tw/index.php/%E9%A1%AF%E7%A4%BA%E9%9A%B1%E8%97%8F%E6%AA%9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iki.kmu.edu.tw/index.php/Kavo_&#30149;&#27602;"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10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png"/></Relationships>
</file>

<file path=ppt/slides/_rels/slide10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99.png"/><Relationship Id="rId4" Type="http://schemas.openxmlformats.org/officeDocument/2006/relationships/image" Target="../media/image98.png"/></Relationships>
</file>

<file path=ppt/slides/_rels/slide11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02.png"/><Relationship Id="rId4" Type="http://schemas.openxmlformats.org/officeDocument/2006/relationships/image" Target="../media/image101.png"/></Relationships>
</file>

<file path=ppt/slides/_rels/slide11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12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13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48.png"/><Relationship Id="rId7" Type="http://schemas.openxmlformats.org/officeDocument/2006/relationships/image" Target="../media/image152.png"/><Relationship Id="rId2" Type="http://schemas.openxmlformats.org/officeDocument/2006/relationships/image" Target="../media/image147.jpeg"/><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image" Target="../media/image150.jpeg"/><Relationship Id="rId4" Type="http://schemas.openxmlformats.org/officeDocument/2006/relationships/image" Target="../media/image149.png"/></Relationships>
</file>

<file path=ppt/slides/_rels/slide160.xml.rels><?xml version="1.0" encoding="UTF-8" standalone="yes"?>
<Relationships xmlns="http://schemas.openxmlformats.org/package/2006/relationships"><Relationship Id="rId8" Type="http://schemas.openxmlformats.org/officeDocument/2006/relationships/image" Target="../media/image155.jpeg"/><Relationship Id="rId3" Type="http://schemas.openxmlformats.org/officeDocument/2006/relationships/image" Target="../media/image148.png"/><Relationship Id="rId7" Type="http://schemas.openxmlformats.org/officeDocument/2006/relationships/image" Target="../media/image151.png"/><Relationship Id="rId2" Type="http://schemas.openxmlformats.org/officeDocument/2006/relationships/image" Target="../media/image147.jpeg"/><Relationship Id="rId1" Type="http://schemas.openxmlformats.org/officeDocument/2006/relationships/slideLayout" Target="../slideLayouts/slideLayout2.xml"/><Relationship Id="rId6" Type="http://schemas.openxmlformats.org/officeDocument/2006/relationships/image" Target="../media/image154.jpeg"/><Relationship Id="rId5" Type="http://schemas.openxmlformats.org/officeDocument/2006/relationships/image" Target="../media/image153.jpeg"/><Relationship Id="rId4" Type="http://schemas.openxmlformats.org/officeDocument/2006/relationships/image" Target="../media/image149.png"/></Relationships>
</file>

<file path=ppt/slides/_rels/slide161.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8.png"/><Relationship Id="rId7" Type="http://schemas.openxmlformats.org/officeDocument/2006/relationships/image" Target="../media/image159.png"/><Relationship Id="rId2" Type="http://schemas.openxmlformats.org/officeDocument/2006/relationships/image" Target="../media/image147.jpeg"/><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jpeg"/></Relationships>
</file>

<file path=ppt/slides/_rels/slide162.xml.rels><?xml version="1.0" encoding="UTF-8" standalone="yes"?>
<Relationships xmlns="http://schemas.openxmlformats.org/package/2006/relationships"><Relationship Id="rId8" Type="http://schemas.openxmlformats.org/officeDocument/2006/relationships/hyperlink" Target="http://www.windowsecurity.com/trojanscan/" TargetMode="External"/><Relationship Id="rId3" Type="http://schemas.openxmlformats.org/officeDocument/2006/relationships/hyperlink" Target="http://www.f-secure.com/en_EMEA/security/tools/online-scanner/index.html" TargetMode="External"/><Relationship Id="rId7" Type="http://schemas.openxmlformats.org/officeDocument/2006/relationships/hyperlink" Target="http://us.mcafee.com/root/mfs/default.asp" TargetMode="External"/><Relationship Id="rId2" Type="http://schemas.openxmlformats.org/officeDocument/2006/relationships/hyperlink" Target="http://www.kaspersky.com/virusscanner" TargetMode="External"/><Relationship Id="rId1" Type="http://schemas.openxmlformats.org/officeDocument/2006/relationships/slideLayout" Target="../slideLayouts/slideLayout7.xml"/><Relationship Id="rId6" Type="http://schemas.openxmlformats.org/officeDocument/2006/relationships/hyperlink" Target="http://security.symantec.com/sscv6/default.asp?langid=ch" TargetMode="External"/><Relationship Id="rId5" Type="http://schemas.openxmlformats.org/officeDocument/2006/relationships/hyperlink" Target="http://www.pandasoftware.com/activescan/activescan/ascan_1.asp" TargetMode="External"/><Relationship Id="rId10" Type="http://schemas.openxmlformats.org/officeDocument/2006/relationships/hyperlink" Target="http://www.eset.com.tw/threat-center/online_scanner/" TargetMode="External"/><Relationship Id="rId4" Type="http://schemas.openxmlformats.org/officeDocument/2006/relationships/hyperlink" Target="http://housecall.trendmicro.com/housecall/start_corp.asp" TargetMode="External"/><Relationship Id="rId9" Type="http://schemas.openxmlformats.org/officeDocument/2006/relationships/hyperlink" Target="http://onecare.live.com/site/zh-TW/scanner/install.htm?scanner=default&amp;goback=http://onecare.live.com/site/zh-TW/default.htm?mkt=zh-TW" TargetMode="Externa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p:txBody>
          <a:bodyPr/>
          <a:lstStyle/>
          <a:p>
            <a:pPr eaLnBrk="1" hangingPunct="1"/>
            <a:r>
              <a:rPr lang="zh-TW" altLang="en-US" sz="5400" smtClean="0"/>
              <a:t>資訊安全管理與應用</a:t>
            </a:r>
            <a:endParaRPr lang="en-US" altLang="zh-TW" sz="5400" smtClean="0">
              <a:latin typeface="Arial Black" panose="020B0A04020102020204" pitchFamily="34" charset="0"/>
            </a:endParaRPr>
          </a:p>
        </p:txBody>
      </p:sp>
      <p:sp>
        <p:nvSpPr>
          <p:cNvPr id="15363" name="Rectangle 3"/>
          <p:cNvSpPr>
            <a:spLocks noChangeArrowheads="1"/>
          </p:cNvSpPr>
          <p:nvPr/>
        </p:nvSpPr>
        <p:spPr bwMode="auto">
          <a:xfrm>
            <a:off x="4176713" y="5148263"/>
            <a:ext cx="5481637"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64" tIns="46781" rIns="89964" bIns="4678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80000"/>
              </a:lnSpc>
              <a:spcBef>
                <a:spcPts val="700"/>
              </a:spcBef>
              <a:buClr>
                <a:srgbClr val="000000"/>
              </a:buClr>
              <a:buSzPct val="100000"/>
              <a:buFont typeface="Times New Roman" panose="02020603050405020304" pitchFamily="18" charset="0"/>
              <a:buNone/>
            </a:pPr>
            <a:r>
              <a:rPr lang="zh-TW" altLang="en-US" sz="2800">
                <a:solidFill>
                  <a:srgbClr val="000000"/>
                </a:solidFill>
                <a:latin typeface="SimHei" pitchFamily="49" charset="-122"/>
                <a:ea typeface="SimHei" pitchFamily="49" charset="-122"/>
              </a:rPr>
              <a:t>醫務管理暨醫療資訊學系</a:t>
            </a:r>
            <a:endParaRPr lang="en-US" altLang="zh-TW" sz="2800">
              <a:solidFill>
                <a:srgbClr val="000000"/>
              </a:solidFill>
              <a:latin typeface="SimHei" pitchFamily="49" charset="-122"/>
              <a:ea typeface="SimHei" pitchFamily="49" charset="-122"/>
            </a:endParaRPr>
          </a:p>
          <a:p>
            <a:pPr algn="r" eaLnBrk="1" hangingPunct="1">
              <a:lnSpc>
                <a:spcPct val="80000"/>
              </a:lnSpc>
              <a:spcBef>
                <a:spcPts val="700"/>
              </a:spcBef>
              <a:buClr>
                <a:srgbClr val="000000"/>
              </a:buClr>
              <a:buSzPct val="100000"/>
              <a:buFont typeface="Times New Roman" panose="02020603050405020304" pitchFamily="18" charset="0"/>
              <a:buNone/>
            </a:pPr>
            <a:r>
              <a:rPr lang="zh-TW" altLang="en-US" sz="2800">
                <a:solidFill>
                  <a:srgbClr val="000000"/>
                </a:solidFill>
                <a:latin typeface="SimHei" pitchFamily="49" charset="-122"/>
                <a:ea typeface="SimHei" pitchFamily="49" charset="-122"/>
              </a:rPr>
              <a:t>陳以德 副教授</a:t>
            </a:r>
            <a:r>
              <a:rPr lang="en-US" altLang="zh-TW" sz="2800">
                <a:solidFill>
                  <a:srgbClr val="000000"/>
                </a:solidFill>
                <a:latin typeface="SimHei" pitchFamily="49" charset="-122"/>
                <a:ea typeface="SimHei" pitchFamily="49" charset="-122"/>
              </a:rPr>
              <a:t>: </a:t>
            </a:r>
            <a:r>
              <a:rPr lang="zh-TW" altLang="en-US" sz="2800">
                <a:solidFill>
                  <a:srgbClr val="000000"/>
                </a:solidFill>
                <a:latin typeface="SimHei" pitchFamily="49" charset="-122"/>
                <a:ea typeface="SimHei" pitchFamily="49" charset="-122"/>
              </a:rPr>
              <a:t>濟世</a:t>
            </a:r>
            <a:r>
              <a:rPr lang="en-US" altLang="zh-TW" sz="2800">
                <a:solidFill>
                  <a:srgbClr val="000000"/>
                </a:solidFill>
                <a:latin typeface="SimHei" pitchFamily="49" charset="-122"/>
                <a:ea typeface="SimHei" pitchFamily="49" charset="-122"/>
              </a:rPr>
              <a:t>CS202-1</a:t>
            </a:r>
          </a:p>
          <a:p>
            <a:pPr algn="r" eaLnBrk="1" hangingPunct="1">
              <a:lnSpc>
                <a:spcPct val="80000"/>
              </a:lnSpc>
              <a:spcBef>
                <a:spcPts val="700"/>
              </a:spcBef>
              <a:buClr>
                <a:srgbClr val="000000"/>
              </a:buClr>
              <a:buSzPct val="100000"/>
              <a:buFont typeface="Times New Roman" panose="02020603050405020304" pitchFamily="18" charset="0"/>
              <a:buNone/>
            </a:pPr>
            <a:r>
              <a:rPr lang="en-US" altLang="zh-TW" sz="2800">
                <a:solidFill>
                  <a:srgbClr val="000000"/>
                </a:solidFill>
                <a:latin typeface="SimHei" pitchFamily="49" charset="-122"/>
                <a:ea typeface="SimHei" pitchFamily="49" charset="-122"/>
              </a:rPr>
              <a:t>07-3121101 </a:t>
            </a:r>
            <a:r>
              <a:rPr lang="zh-TW" altLang="en-US" sz="2800">
                <a:solidFill>
                  <a:srgbClr val="000000"/>
                </a:solidFill>
                <a:latin typeface="SimHei" pitchFamily="49" charset="-122"/>
                <a:ea typeface="SimHei" pitchFamily="49" charset="-122"/>
              </a:rPr>
              <a:t>轉 </a:t>
            </a:r>
            <a:r>
              <a:rPr lang="en-US" altLang="zh-TW" sz="2800">
                <a:solidFill>
                  <a:srgbClr val="000000"/>
                </a:solidFill>
                <a:latin typeface="SimHei" pitchFamily="49" charset="-122"/>
                <a:ea typeface="SimHei" pitchFamily="49" charset="-122"/>
              </a:rPr>
              <a:t>2648-22</a:t>
            </a:r>
          </a:p>
          <a:p>
            <a:pPr algn="r" eaLnBrk="1" hangingPunct="1">
              <a:lnSpc>
                <a:spcPct val="80000"/>
              </a:lnSpc>
              <a:spcBef>
                <a:spcPts val="700"/>
              </a:spcBef>
              <a:buClr>
                <a:srgbClr val="000000"/>
              </a:buClr>
              <a:buSzPct val="100000"/>
              <a:buFont typeface="Times New Roman" panose="02020603050405020304" pitchFamily="18" charset="0"/>
              <a:buNone/>
            </a:pPr>
            <a:r>
              <a:rPr lang="en-US" altLang="zh-TW" sz="2800">
                <a:solidFill>
                  <a:srgbClr val="000000"/>
                </a:solidFill>
                <a:latin typeface="SimHei" pitchFamily="49" charset="-122"/>
                <a:ea typeface="SimHei" pitchFamily="49" charset="-122"/>
              </a:rPr>
              <a:t>itchen@kmu.edu.tw</a:t>
            </a:r>
            <a:endParaRPr lang="en-US" altLang="zh-TW" sz="2800">
              <a:solidFill>
                <a:srgbClr val="000000"/>
              </a:solidFill>
              <a:ea typeface="標楷體" panose="03000509000000000000" pitchFamily="65" charset="-120"/>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noChangeArrowheads="1"/>
          </p:cNvSpPr>
          <p:nvPr>
            <p:ph type="title"/>
          </p:nvPr>
        </p:nvSpPr>
        <p:spPr>
          <a:xfrm>
            <a:off x="1529640" y="467469"/>
            <a:ext cx="7017090" cy="860913"/>
          </a:xfrm>
        </p:spPr>
        <p:txBody>
          <a:bodyPr/>
          <a:lstStyle/>
          <a:p>
            <a:r>
              <a:rPr lang="zh-TW" altLang="en-US" b="1" dirty="0" smtClean="0">
                <a:latin typeface="微軟正黑體" panose="020B0604030504040204" pitchFamily="34" charset="-120"/>
                <a:ea typeface="微軟正黑體" panose="020B0604030504040204" pitchFamily="34" charset="-120"/>
              </a:rPr>
              <a:t>學  歷</a:t>
            </a:r>
          </a:p>
        </p:txBody>
      </p:sp>
      <p:sp>
        <p:nvSpPr>
          <p:cNvPr id="17411" name="內容版面配置區 2"/>
          <p:cNvSpPr>
            <a:spLocks noGrp="1" noChangeArrowheads="1"/>
          </p:cNvSpPr>
          <p:nvPr>
            <p:ph idx="1"/>
          </p:nvPr>
        </p:nvSpPr>
        <p:spPr>
          <a:xfrm>
            <a:off x="215775" y="2168753"/>
            <a:ext cx="8396787" cy="4096180"/>
          </a:xfrm>
        </p:spPr>
        <p:txBody>
          <a:bodyPr/>
          <a:lstStyle/>
          <a:p>
            <a:r>
              <a:rPr lang="zh-TW" altLang="en-US" b="1" dirty="0" smtClean="0">
                <a:latin typeface="微軟正黑體" panose="020B0604030504040204" pitchFamily="34" charset="-120"/>
                <a:ea typeface="微軟正黑體" panose="020B0604030504040204" pitchFamily="34" charset="-120"/>
              </a:rPr>
              <a:t>專科	</a:t>
            </a:r>
            <a:r>
              <a:rPr lang="en-US" altLang="zh-TW" b="1" dirty="0" smtClean="0">
                <a:latin typeface="微軟正黑體" panose="020B0604030504040204" pitchFamily="34" charset="-120"/>
                <a:ea typeface="微軟正黑體" panose="020B0604030504040204" pitchFamily="34" charset="-120"/>
              </a:rPr>
              <a:t>1989 </a:t>
            </a:r>
            <a:r>
              <a:rPr lang="zh-TW" altLang="en-US" b="1" dirty="0" smtClean="0">
                <a:solidFill>
                  <a:srgbClr val="0000FF"/>
                </a:solidFill>
                <a:latin typeface="微軟正黑體" panose="020B0604030504040204" pitchFamily="34" charset="-120"/>
                <a:ea typeface="微軟正黑體" panose="020B0604030504040204" pitchFamily="34" charset="-120"/>
              </a:rPr>
              <a:t>高雄工專</a:t>
            </a:r>
            <a:r>
              <a:rPr lang="zh-TW" altLang="en-US" b="1" dirty="0" smtClean="0">
                <a:latin typeface="微軟正黑體" panose="020B0604030504040204" pitchFamily="34" charset="-120"/>
                <a:ea typeface="微軟正黑體" panose="020B0604030504040204" pitchFamily="34" charset="-120"/>
              </a:rPr>
              <a:t>化工轉電子工程科畢業</a:t>
            </a:r>
          </a:p>
          <a:p>
            <a:r>
              <a:rPr lang="zh-TW" altLang="en-US" b="1" dirty="0" smtClean="0">
                <a:latin typeface="微軟正黑體" panose="020B0604030504040204" pitchFamily="34" charset="-120"/>
                <a:ea typeface="微軟正黑體" panose="020B0604030504040204" pitchFamily="34" charset="-120"/>
              </a:rPr>
              <a:t>大學	</a:t>
            </a:r>
            <a:r>
              <a:rPr lang="en-US" altLang="zh-TW" b="1" dirty="0" smtClean="0">
                <a:latin typeface="微軟正黑體" panose="020B0604030504040204" pitchFamily="34" charset="-120"/>
                <a:ea typeface="微軟正黑體" panose="020B0604030504040204" pitchFamily="34" charset="-120"/>
              </a:rPr>
              <a:t>1995 </a:t>
            </a:r>
            <a:r>
              <a:rPr lang="zh-TW" altLang="en-US" b="1" dirty="0" smtClean="0">
                <a:solidFill>
                  <a:srgbClr val="0000FF"/>
                </a:solidFill>
                <a:latin typeface="微軟正黑體" panose="020B0604030504040204" pitchFamily="34" charset="-120"/>
                <a:ea typeface="微軟正黑體" panose="020B0604030504040204" pitchFamily="34" charset="-120"/>
              </a:rPr>
              <a:t>政治大學</a:t>
            </a:r>
            <a:r>
              <a:rPr lang="zh-TW" altLang="en-US" b="1" dirty="0" smtClean="0">
                <a:latin typeface="微軟正黑體" panose="020B0604030504040204" pitchFamily="34" charset="-120"/>
                <a:ea typeface="微軟正黑體" panose="020B0604030504040204" pitchFamily="34" charset="-120"/>
              </a:rPr>
              <a:t>應用數學系</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輔修教育系</a:t>
            </a:r>
          </a:p>
          <a:p>
            <a:r>
              <a:rPr lang="zh-TW" altLang="en-US" b="1" dirty="0" smtClean="0">
                <a:latin typeface="微軟正黑體" panose="020B0604030504040204" pitchFamily="34" charset="-120"/>
                <a:ea typeface="微軟正黑體" panose="020B0604030504040204" pitchFamily="34" charset="-120"/>
              </a:rPr>
              <a:t>碩士	</a:t>
            </a:r>
            <a:r>
              <a:rPr lang="en-US" altLang="zh-TW" b="1" dirty="0" smtClean="0">
                <a:latin typeface="微軟正黑體" panose="020B0604030504040204" pitchFamily="34" charset="-120"/>
                <a:ea typeface="微軟正黑體" panose="020B0604030504040204" pitchFamily="34" charset="-120"/>
              </a:rPr>
              <a:t>1997 </a:t>
            </a:r>
            <a:r>
              <a:rPr lang="zh-TW" altLang="en-US" b="1" dirty="0" smtClean="0">
                <a:solidFill>
                  <a:srgbClr val="0000FF"/>
                </a:solidFill>
                <a:latin typeface="微軟正黑體" panose="020B0604030504040204" pitchFamily="34" charset="-120"/>
                <a:ea typeface="微軟正黑體" panose="020B0604030504040204" pitchFamily="34" charset="-120"/>
              </a:rPr>
              <a:t>交通大學</a:t>
            </a:r>
            <a:r>
              <a:rPr lang="zh-TW" altLang="en-US" b="1" dirty="0" smtClean="0">
                <a:latin typeface="微軟正黑體" panose="020B0604030504040204" pitchFamily="34" charset="-120"/>
                <a:ea typeface="微軟正黑體" panose="020B0604030504040204" pitchFamily="34" charset="-120"/>
              </a:rPr>
              <a:t>資訊工程學所畢業</a:t>
            </a:r>
          </a:p>
          <a:p>
            <a:r>
              <a:rPr lang="zh-TW" altLang="en-US" b="1" dirty="0" smtClean="0">
                <a:latin typeface="微軟正黑體" panose="020B0604030504040204" pitchFamily="34" charset="-120"/>
                <a:ea typeface="微軟正黑體" panose="020B0604030504040204" pitchFamily="34" charset="-120"/>
              </a:rPr>
              <a:t>政治大學</a:t>
            </a:r>
            <a:r>
              <a:rPr lang="en-US" altLang="zh-TW" b="1" dirty="0" smtClean="0">
                <a:latin typeface="微軟正黑體" panose="020B0604030504040204" pitchFamily="34" charset="-120"/>
                <a:ea typeface="微軟正黑體" panose="020B0604030504040204" pitchFamily="34" charset="-120"/>
              </a:rPr>
              <a:t>	1998 </a:t>
            </a:r>
            <a:r>
              <a:rPr lang="zh-TW" altLang="en-US" b="1" dirty="0" smtClean="0">
                <a:latin typeface="微軟正黑體" panose="020B0604030504040204" pitchFamily="34" charset="-120"/>
                <a:ea typeface="微軟正黑體" panose="020B0604030504040204" pitchFamily="34" charset="-120"/>
              </a:rPr>
              <a:t>教師英文第二專長班結業</a:t>
            </a:r>
          </a:p>
          <a:p>
            <a:r>
              <a:rPr lang="zh-TW" altLang="en-US" b="1" dirty="0" smtClean="0">
                <a:latin typeface="微軟正黑體" panose="020B0604030504040204" pitchFamily="34" charset="-120"/>
                <a:ea typeface="微軟正黑體" panose="020B0604030504040204" pitchFamily="34" charset="-120"/>
              </a:rPr>
              <a:t>博士	</a:t>
            </a:r>
            <a:r>
              <a:rPr lang="en-US" altLang="zh-TW" b="1" dirty="0" smtClean="0">
                <a:latin typeface="微軟正黑體" panose="020B0604030504040204" pitchFamily="34" charset="-120"/>
                <a:ea typeface="微軟正黑體" panose="020B0604030504040204" pitchFamily="34" charset="-120"/>
              </a:rPr>
              <a:t>2005 </a:t>
            </a:r>
            <a:r>
              <a:rPr lang="zh-TW" altLang="en-US" b="1" dirty="0" smtClean="0">
                <a:solidFill>
                  <a:srgbClr val="0000FF"/>
                </a:solidFill>
                <a:latin typeface="微軟正黑體" panose="020B0604030504040204" pitchFamily="34" charset="-120"/>
                <a:ea typeface="微軟正黑體" panose="020B0604030504040204" pitchFamily="34" charset="-120"/>
              </a:rPr>
              <a:t>交通大學</a:t>
            </a:r>
            <a:r>
              <a:rPr lang="zh-TW" altLang="en-US" b="1" dirty="0" smtClean="0">
                <a:latin typeface="微軟正黑體" panose="020B0604030504040204" pitchFamily="34" charset="-120"/>
                <a:ea typeface="微軟正黑體" panose="020B0604030504040204" pitchFamily="34" charset="-120"/>
              </a:rPr>
              <a:t>資訊工程系畢業</a:t>
            </a:r>
          </a:p>
        </p:txBody>
      </p:sp>
      <p:sp>
        <p:nvSpPr>
          <p:cNvPr id="17412" name="日期版面配置區 3"/>
          <p:cNvSpPr>
            <a:spLocks noGrp="1"/>
          </p:cNvSpPr>
          <p:nvPr>
            <p:ph type="dt" sz="quarter" idx="4294967295"/>
          </p:nvPr>
        </p:nvSpPr>
        <p:spPr bwMode="auto">
          <a:xfrm>
            <a:off x="1529982" y="6266124"/>
            <a:ext cx="2079050" cy="2524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ko-KR"/>
              <a:t>itchen.class.kmu.edu.tw</a:t>
            </a:r>
          </a:p>
        </p:txBody>
      </p:sp>
      <p:pic>
        <p:nvPicPr>
          <p:cNvPr id="17413" name="圖片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52480" y="5003973"/>
            <a:ext cx="3250748" cy="232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713638"/>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標題 1"/>
          <p:cNvSpPr>
            <a:spLocks noGrp="1" noChangeArrowheads="1"/>
          </p:cNvSpPr>
          <p:nvPr>
            <p:ph type="title"/>
          </p:nvPr>
        </p:nvSpPr>
        <p:spPr>
          <a:xfrm>
            <a:off x="439898" y="107429"/>
            <a:ext cx="9272588" cy="648072"/>
          </a:xfrm>
        </p:spPr>
        <p:txBody>
          <a:bodyPr/>
          <a:lstStyle/>
          <a:p>
            <a:r>
              <a:rPr lang="zh-TW" altLang="en-US" smtClean="0"/>
              <a:t>經  歷</a:t>
            </a:r>
          </a:p>
        </p:txBody>
      </p:sp>
      <p:sp>
        <p:nvSpPr>
          <p:cNvPr id="18435" name="內容版面配置區 2"/>
          <p:cNvSpPr>
            <a:spLocks noGrp="1" noChangeArrowheads="1"/>
          </p:cNvSpPr>
          <p:nvPr>
            <p:ph idx="1"/>
          </p:nvPr>
        </p:nvSpPr>
        <p:spPr>
          <a:xfrm>
            <a:off x="143768" y="749879"/>
            <a:ext cx="9793088" cy="6809796"/>
          </a:xfrm>
        </p:spPr>
        <p:txBody>
          <a:bodyPr/>
          <a:lstStyle/>
          <a:p>
            <a:r>
              <a:rPr lang="en-US" altLang="zh-TW" sz="2600" dirty="0" smtClean="0"/>
              <a:t>1996</a:t>
            </a:r>
            <a:r>
              <a:rPr lang="zh-TW" altLang="en-US" sz="2600" dirty="0" smtClean="0"/>
              <a:t> 大東海、東華</a:t>
            </a:r>
            <a:r>
              <a:rPr lang="zh-TW" altLang="en-US" sz="2600" dirty="0" smtClean="0">
                <a:solidFill>
                  <a:srgbClr val="0000FF"/>
                </a:solidFill>
              </a:rPr>
              <a:t>補習班老師</a:t>
            </a:r>
            <a:r>
              <a:rPr lang="zh-TW" altLang="en-US" sz="2600" dirty="0" smtClean="0"/>
              <a:t> </a:t>
            </a:r>
          </a:p>
          <a:p>
            <a:r>
              <a:rPr lang="en-US" altLang="zh-TW" sz="2600" dirty="0" smtClean="0"/>
              <a:t>1997</a:t>
            </a:r>
            <a:r>
              <a:rPr lang="zh-TW" altLang="en-US" sz="2600" dirty="0" smtClean="0"/>
              <a:t> 培德工家資訊科、數學科</a:t>
            </a:r>
            <a:r>
              <a:rPr lang="zh-TW" altLang="en-US" sz="2600" dirty="0" smtClean="0">
                <a:solidFill>
                  <a:srgbClr val="0000FF"/>
                </a:solidFill>
              </a:rPr>
              <a:t>專任教師</a:t>
            </a:r>
          </a:p>
          <a:p>
            <a:r>
              <a:rPr lang="en-US" altLang="zh-TW" sz="2600" dirty="0" smtClean="0"/>
              <a:t>1999 </a:t>
            </a:r>
            <a:r>
              <a:rPr lang="zh-TW" altLang="en-US" sz="2600" dirty="0" smtClean="0"/>
              <a:t>資策會、交大網路與軟體培訓班、自強基金社、</a:t>
            </a:r>
            <a:r>
              <a:rPr lang="en-US" altLang="zh-TW" sz="2600" dirty="0" smtClean="0"/>
              <a:t>NDL</a:t>
            </a:r>
            <a:r>
              <a:rPr lang="zh-TW" altLang="en-US" sz="2600" dirty="0" smtClean="0"/>
              <a:t>等</a:t>
            </a:r>
            <a:r>
              <a:rPr lang="zh-TW" altLang="en-US" sz="2600" dirty="0" smtClean="0">
                <a:solidFill>
                  <a:srgbClr val="0000FF"/>
                </a:solidFill>
              </a:rPr>
              <a:t>講師</a:t>
            </a:r>
          </a:p>
          <a:p>
            <a:r>
              <a:rPr lang="en-US" altLang="zh-TW" sz="2600" dirty="0" smtClean="0"/>
              <a:t>2001</a:t>
            </a:r>
            <a:r>
              <a:rPr lang="zh-TW" altLang="en-US" sz="2600" dirty="0" smtClean="0"/>
              <a:t> </a:t>
            </a:r>
            <a:r>
              <a:rPr lang="zh-TW" altLang="en-US" sz="2600" dirty="0" smtClean="0">
                <a:solidFill>
                  <a:srgbClr val="0000FF"/>
                </a:solidFill>
              </a:rPr>
              <a:t>中華電信研究所</a:t>
            </a:r>
            <a:r>
              <a:rPr lang="zh-TW" altLang="en-US" sz="2600" dirty="0" smtClean="0"/>
              <a:t>網路信賴服務專案</a:t>
            </a:r>
          </a:p>
          <a:p>
            <a:r>
              <a:rPr lang="en-US" altLang="zh-TW" sz="2600" dirty="0" smtClean="0"/>
              <a:t>2003</a:t>
            </a:r>
            <a:r>
              <a:rPr lang="zh-TW" altLang="en-US" sz="2600" dirty="0" smtClean="0"/>
              <a:t> 高雄醫學大學、清雲科技大學、文藻外語學院</a:t>
            </a:r>
            <a:r>
              <a:rPr lang="zh-TW" altLang="en-US" sz="2600" dirty="0" smtClean="0">
                <a:solidFill>
                  <a:srgbClr val="0000FF"/>
                </a:solidFill>
              </a:rPr>
              <a:t>兼任講師</a:t>
            </a:r>
          </a:p>
          <a:p>
            <a:r>
              <a:rPr lang="en-US" altLang="zh-TW" sz="2600" dirty="0" smtClean="0"/>
              <a:t>2006-2018 </a:t>
            </a:r>
            <a:r>
              <a:rPr lang="zh-TW" altLang="en-US" sz="2600" dirty="0" smtClean="0"/>
              <a:t>高雄醫學大學</a:t>
            </a:r>
            <a:r>
              <a:rPr lang="zh-TW" altLang="en-US" sz="2600" dirty="0" smtClean="0">
                <a:solidFill>
                  <a:srgbClr val="0000FF"/>
                </a:solidFill>
              </a:rPr>
              <a:t>助理教授、副教授</a:t>
            </a:r>
            <a:endParaRPr lang="en-US" altLang="zh-TW" sz="2600" dirty="0" smtClean="0">
              <a:solidFill>
                <a:srgbClr val="0033CC"/>
              </a:solidFill>
            </a:endParaRPr>
          </a:p>
          <a:p>
            <a:r>
              <a:rPr lang="en-US" altLang="zh-TW" sz="2600" dirty="0" smtClean="0"/>
              <a:t>2007-2013 </a:t>
            </a:r>
            <a:r>
              <a:rPr lang="zh-TW" altLang="en-US" sz="2600" dirty="0" smtClean="0"/>
              <a:t>高雄醫學大學推廣教育組</a:t>
            </a:r>
            <a:r>
              <a:rPr lang="zh-TW" altLang="en-US" sz="2600" dirty="0" smtClean="0">
                <a:solidFill>
                  <a:srgbClr val="0000FF"/>
                </a:solidFill>
              </a:rPr>
              <a:t>組長</a:t>
            </a:r>
            <a:endParaRPr lang="en-US" altLang="zh-TW" sz="2600" dirty="0" smtClean="0">
              <a:solidFill>
                <a:srgbClr val="0000FF"/>
              </a:solidFill>
            </a:endParaRPr>
          </a:p>
          <a:p>
            <a:r>
              <a:rPr lang="en-US" altLang="zh-TW" sz="2600" dirty="0" smtClean="0"/>
              <a:t>2019-2021 </a:t>
            </a:r>
            <a:r>
              <a:rPr lang="zh-TW" altLang="zh-TW" sz="2600" dirty="0" smtClean="0"/>
              <a:t>高雄</a:t>
            </a:r>
            <a:r>
              <a:rPr lang="zh-TW" altLang="zh-TW" sz="2600" dirty="0"/>
              <a:t>醫學大學</a:t>
            </a:r>
            <a:r>
              <a:rPr lang="zh-HK" altLang="zh-TW" sz="2600" dirty="0"/>
              <a:t>課外</a:t>
            </a:r>
            <a:r>
              <a:rPr lang="zh-HK" altLang="zh-TW" sz="2600" dirty="0" smtClean="0"/>
              <a:t>活動</a:t>
            </a:r>
            <a:r>
              <a:rPr lang="zh-TW" altLang="en-US" sz="2600" dirty="0" smtClean="0"/>
              <a:t>組</a:t>
            </a:r>
            <a:r>
              <a:rPr lang="zh-TW" altLang="en-US" sz="2600" dirty="0" smtClean="0">
                <a:solidFill>
                  <a:srgbClr val="0000FF"/>
                </a:solidFill>
              </a:rPr>
              <a:t>組長</a:t>
            </a:r>
            <a:endParaRPr lang="en-US" altLang="zh-TW" sz="2600" dirty="0" smtClean="0">
              <a:solidFill>
                <a:srgbClr val="0000FF"/>
              </a:solidFill>
            </a:endParaRPr>
          </a:p>
          <a:p>
            <a:r>
              <a:rPr lang="en-US" altLang="zh-TW" sz="2600" dirty="0" smtClean="0"/>
              <a:t>2015/5-2021/8</a:t>
            </a:r>
            <a:r>
              <a:rPr lang="en-US" altLang="zh-TW" sz="2600" dirty="0"/>
              <a:t>	</a:t>
            </a:r>
            <a:r>
              <a:rPr lang="zh-TW" altLang="zh-TW" sz="2600" dirty="0"/>
              <a:t>中華民國資訊安全學會</a:t>
            </a:r>
            <a:r>
              <a:rPr lang="zh-TW" altLang="zh-TW" sz="2600" dirty="0">
                <a:solidFill>
                  <a:srgbClr val="0000FF"/>
                </a:solidFill>
              </a:rPr>
              <a:t>理事</a:t>
            </a:r>
            <a:endParaRPr lang="en-US" altLang="zh-TW" sz="2600" dirty="0" smtClean="0">
              <a:solidFill>
                <a:srgbClr val="0000FF"/>
              </a:solidFill>
            </a:endParaRPr>
          </a:p>
          <a:p>
            <a:r>
              <a:rPr lang="en-US" altLang="zh-TW" sz="2600" dirty="0" smtClean="0"/>
              <a:t>2013-2018	</a:t>
            </a:r>
            <a:r>
              <a:rPr lang="zh-TW" altLang="en-US" sz="2600" dirty="0" smtClean="0"/>
              <a:t>中華民國資訊安全學會</a:t>
            </a:r>
            <a:r>
              <a:rPr lang="zh-TW" altLang="en-US" sz="2600" dirty="0" smtClean="0">
                <a:solidFill>
                  <a:srgbClr val="0000FF"/>
                </a:solidFill>
              </a:rPr>
              <a:t>副秘書長</a:t>
            </a:r>
            <a:endParaRPr lang="en-US" altLang="zh-TW" sz="2600" dirty="0" smtClean="0">
              <a:solidFill>
                <a:srgbClr val="0000FF"/>
              </a:solidFill>
            </a:endParaRPr>
          </a:p>
          <a:p>
            <a:r>
              <a:rPr lang="en-US" altLang="zh-TW" sz="2700" dirty="0"/>
              <a:t>2021/8-	 </a:t>
            </a:r>
            <a:r>
              <a:rPr lang="en-US" altLang="zh-TW" sz="2700" dirty="0" smtClean="0"/>
              <a:t>	</a:t>
            </a:r>
            <a:r>
              <a:rPr lang="zh-TW" altLang="zh-TW" sz="2700" dirty="0" smtClean="0"/>
              <a:t>高雄</a:t>
            </a:r>
            <a:r>
              <a:rPr lang="zh-TW" altLang="zh-TW" sz="2700" dirty="0"/>
              <a:t>醫學大學醫務管理暨醫療資訊學</a:t>
            </a:r>
            <a:r>
              <a:rPr lang="zh-TW" altLang="zh-TW" sz="2700" dirty="0" smtClean="0"/>
              <a:t>系</a:t>
            </a:r>
            <a:r>
              <a:rPr lang="zh-TW" altLang="zh-TW" sz="2700" dirty="0" smtClean="0">
                <a:solidFill>
                  <a:srgbClr val="0000FF"/>
                </a:solidFill>
              </a:rPr>
              <a:t>主任</a:t>
            </a:r>
            <a:endParaRPr lang="zh-TW" altLang="zh-TW" sz="2700" dirty="0">
              <a:solidFill>
                <a:srgbClr val="0000FF"/>
              </a:solidFill>
            </a:endParaRPr>
          </a:p>
          <a:p>
            <a:r>
              <a:rPr lang="en-US" altLang="zh-TW" sz="2700" dirty="0" smtClean="0"/>
              <a:t>					</a:t>
            </a:r>
            <a:r>
              <a:rPr lang="zh-TW" altLang="zh-TW" sz="2700" dirty="0" smtClean="0"/>
              <a:t>高雄</a:t>
            </a:r>
            <a:r>
              <a:rPr lang="zh-TW" altLang="zh-TW" sz="2700" dirty="0"/>
              <a:t>醫學</a:t>
            </a:r>
            <a:r>
              <a:rPr lang="zh-TW" altLang="zh-TW" sz="2700" dirty="0" smtClean="0"/>
              <a:t>大學</a:t>
            </a:r>
            <a:r>
              <a:rPr lang="en-US" altLang="zh-TW" sz="2700" dirty="0" smtClean="0"/>
              <a:t>AI</a:t>
            </a:r>
            <a:r>
              <a:rPr lang="zh-TW" altLang="zh-TW" sz="2700" dirty="0" smtClean="0"/>
              <a:t>健康</a:t>
            </a:r>
            <a:r>
              <a:rPr lang="zh-TW" altLang="zh-TW" sz="2700" dirty="0"/>
              <a:t>產業應用碩士學位學</a:t>
            </a:r>
            <a:r>
              <a:rPr lang="zh-TW" altLang="zh-TW" sz="2700" dirty="0" smtClean="0"/>
              <a:t>程</a:t>
            </a:r>
            <a:r>
              <a:rPr lang="zh-TW" altLang="zh-TW" sz="2700" dirty="0" smtClean="0">
                <a:solidFill>
                  <a:srgbClr val="0000FF"/>
                </a:solidFill>
              </a:rPr>
              <a:t>主任</a:t>
            </a:r>
            <a:r>
              <a:rPr lang="en-US" altLang="zh-TW" sz="2700" dirty="0" smtClean="0"/>
              <a:t>					</a:t>
            </a:r>
            <a:r>
              <a:rPr lang="zh-TW" altLang="zh-TW" sz="2700" dirty="0" smtClean="0"/>
              <a:t>高雄</a:t>
            </a:r>
            <a:r>
              <a:rPr lang="zh-TW" altLang="zh-TW" sz="2700" dirty="0"/>
              <a:t>醫學大學大數據研究中心 </a:t>
            </a:r>
            <a:r>
              <a:rPr lang="zh-TW" altLang="zh-TW" sz="2700" dirty="0">
                <a:solidFill>
                  <a:srgbClr val="0000FF"/>
                </a:solidFill>
              </a:rPr>
              <a:t>副主任</a:t>
            </a:r>
            <a:endParaRPr lang="en-US" altLang="zh-TW" sz="2700" dirty="0" smtClean="0">
              <a:solidFill>
                <a:srgbClr val="0000FF"/>
              </a:solidFil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標題 3"/>
          <p:cNvSpPr>
            <a:spLocks noGrp="1" noChangeArrowheads="1"/>
          </p:cNvSpPr>
          <p:nvPr>
            <p:ph type="title"/>
          </p:nvPr>
        </p:nvSpPr>
        <p:spPr>
          <a:xfrm>
            <a:off x="447675" y="241300"/>
            <a:ext cx="8566150" cy="585788"/>
          </a:xfrm>
        </p:spPr>
        <p:txBody>
          <a:bodyPr/>
          <a:lstStyle/>
          <a:p>
            <a:r>
              <a:rPr lang="en-US" altLang="zh-TW" smtClean="0"/>
              <a:t>Google Yiter or </a:t>
            </a:r>
            <a:r>
              <a:rPr lang="zh-TW" altLang="en-US" smtClean="0"/>
              <a:t>陳以德</a:t>
            </a:r>
          </a:p>
        </p:txBody>
      </p:sp>
      <p:pic>
        <p:nvPicPr>
          <p:cNvPr id="19459"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2413" y="825500"/>
            <a:ext cx="9575800" cy="669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2"/>
          <p:cNvSpPr>
            <a:spLocks noChangeArrowheads="1"/>
          </p:cNvSpPr>
          <p:nvPr/>
        </p:nvSpPr>
        <p:spPr bwMode="auto">
          <a:xfrm>
            <a:off x="4824413" y="6804025"/>
            <a:ext cx="1008062" cy="317500"/>
          </a:xfrm>
          <a:prstGeom prst="roundRect">
            <a:avLst>
              <a:gd name="adj" fmla="val 16667"/>
            </a:avLst>
          </a:prstGeom>
          <a:noFill/>
          <a:ln w="63500" algn="ctr">
            <a:solidFill>
              <a:srgbClr val="FF0000"/>
            </a:solidFill>
            <a:round/>
            <a:headEnd/>
            <a:tailEnd/>
          </a:ln>
        </p:spPr>
        <p:txBody>
          <a:bodyPr lIns="75597" tIns="37798" rIns="75597" bIns="37798" anchor="ctr"/>
          <a:lstStyle/>
          <a:p>
            <a:pPr>
              <a:defRPr/>
            </a:pPr>
            <a:endParaRPr lang="zh-TW" altLang="en-US" sz="2646"/>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47700" y="107950"/>
            <a:ext cx="8780463"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1"/>
          <p:cNvSpPr>
            <a:spLocks noGrp="1" noChangeArrowheads="1"/>
          </p:cNvSpPr>
          <p:nvPr>
            <p:ph type="title"/>
          </p:nvPr>
        </p:nvSpPr>
        <p:spPr>
          <a:xfrm>
            <a:off x="447675" y="241300"/>
            <a:ext cx="9345613" cy="1270000"/>
          </a:xfrm>
        </p:spPr>
        <p:txBody>
          <a:bodyPr/>
          <a:lstStyle/>
          <a:p>
            <a:r>
              <a:rPr lang="en-US" altLang="zh-TW" smtClean="0"/>
              <a:t>Permission Manager</a:t>
            </a:r>
            <a:endParaRPr lang="zh-TW" altLang="en-US" smtClean="0"/>
          </a:p>
        </p:txBody>
      </p:sp>
      <p:sp>
        <p:nvSpPr>
          <p:cNvPr id="21507" name="內容版面配置區 2"/>
          <p:cNvSpPr>
            <a:spLocks noGrp="1" noChangeArrowheads="1"/>
          </p:cNvSpPr>
          <p:nvPr>
            <p:ph idx="1"/>
          </p:nvPr>
        </p:nvSpPr>
        <p:spPr>
          <a:xfrm>
            <a:off x="5472113" y="1931988"/>
            <a:ext cx="4321175" cy="4535487"/>
          </a:xfrm>
        </p:spPr>
        <p:txBody>
          <a:bodyPr/>
          <a:lstStyle/>
          <a:p>
            <a:r>
              <a:rPr lang="en-US" altLang="zh-TW" smtClean="0"/>
              <a:t>Android 4.3</a:t>
            </a:r>
            <a:r>
              <a:rPr lang="zh-TW" altLang="en-US" smtClean="0"/>
              <a:t>以上</a:t>
            </a:r>
            <a:endParaRPr lang="en-US" altLang="zh-TW" smtClean="0"/>
          </a:p>
          <a:p>
            <a:r>
              <a:rPr lang="zh-TW" altLang="en-US" smtClean="0"/>
              <a:t>可控制</a:t>
            </a:r>
            <a:r>
              <a:rPr lang="en-US" altLang="zh-TW" smtClean="0"/>
              <a:t> app</a:t>
            </a:r>
            <a:r>
              <a:rPr lang="zh-TW" altLang="en-US" smtClean="0"/>
              <a:t> 使用</a:t>
            </a:r>
            <a:r>
              <a:rPr lang="en-US" altLang="zh-TW" smtClean="0"/>
              <a:t>GPS, </a:t>
            </a:r>
            <a:r>
              <a:rPr lang="zh-TW" altLang="en-US" smtClean="0"/>
              <a:t>聯絡人</a:t>
            </a:r>
            <a:r>
              <a:rPr lang="en-US" altLang="zh-TW" smtClean="0"/>
              <a:t>,</a:t>
            </a:r>
            <a:r>
              <a:rPr lang="zh-TW" altLang="en-US" smtClean="0"/>
              <a:t> 電話</a:t>
            </a:r>
            <a:r>
              <a:rPr lang="en-US" altLang="zh-TW" smtClean="0"/>
              <a:t>,</a:t>
            </a:r>
            <a:r>
              <a:rPr lang="zh-TW" altLang="en-US" smtClean="0"/>
              <a:t> </a:t>
            </a:r>
            <a:r>
              <a:rPr lang="en-US" altLang="zh-TW" smtClean="0"/>
              <a:t>WiFi, </a:t>
            </a:r>
            <a:r>
              <a:rPr lang="zh-TW" altLang="en-US" smtClean="0"/>
              <a:t>相機等能力</a:t>
            </a:r>
          </a:p>
        </p:txBody>
      </p:sp>
      <p:pic>
        <p:nvPicPr>
          <p:cNvPr id="21508" name="Picture 2" descr="https://lh4.ggpht.com/xdgXMHN7u0qVB1kiFSxkdIM--E9TQHnOOfBIx8CbuFDsdkKHp0wJBkXqhayUi3Ahfg=h90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463" y="1403350"/>
            <a:ext cx="351472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http://cdn.redmondpie.com/wp-content/uploads/2013/07/Permission-Manager-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30425" y="1979613"/>
            <a:ext cx="3333750" cy="55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3820" y="1619597"/>
            <a:ext cx="7797052" cy="5868070"/>
          </a:xfrm>
          <a:prstGeom prst="rect">
            <a:avLst/>
          </a:prstGeom>
        </p:spPr>
      </p:pic>
      <p:pic>
        <p:nvPicPr>
          <p:cNvPr id="4" name="圖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6" y="14368"/>
            <a:ext cx="5671919" cy="4845589"/>
          </a:xfrm>
          <a:prstGeom prst="rect">
            <a:avLst/>
          </a:prstGeom>
        </p:spPr>
      </p:pic>
    </p:spTree>
    <p:extLst>
      <p:ext uri="{BB962C8B-B14F-4D97-AF65-F5344CB8AC3E}">
        <p14:creationId xmlns:p14="http://schemas.microsoft.com/office/powerpoint/2010/main" val="255265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標題 2"/>
          <p:cNvSpPr>
            <a:spLocks noGrp="1" noChangeArrowheads="1"/>
          </p:cNvSpPr>
          <p:nvPr>
            <p:ph type="ctrTitle"/>
          </p:nvPr>
        </p:nvSpPr>
        <p:spPr/>
        <p:txBody>
          <a:bodyPr/>
          <a:lstStyle/>
          <a:p>
            <a:r>
              <a:rPr lang="zh-TW" altLang="en-US" smtClean="0"/>
              <a:t>       的安全性</a:t>
            </a:r>
          </a:p>
        </p:txBody>
      </p:sp>
      <p:pic>
        <p:nvPicPr>
          <p:cNvPr id="22531" name="圖片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016125" y="2347913"/>
            <a:ext cx="26638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55650" y="219075"/>
            <a:ext cx="3997325" cy="710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4152900" y="611188"/>
            <a:ext cx="576263" cy="576262"/>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pic>
        <p:nvPicPr>
          <p:cNvPr id="23556" name="圖片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327650" y="231775"/>
            <a:ext cx="4033838" cy="716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角矩形 6"/>
          <p:cNvSpPr/>
          <p:nvPr/>
        </p:nvSpPr>
        <p:spPr bwMode="auto">
          <a:xfrm>
            <a:off x="5400675" y="2555875"/>
            <a:ext cx="1943100" cy="1008063"/>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60363" y="0"/>
            <a:ext cx="42513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0313" y="0"/>
            <a:ext cx="4252912"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圓角矩形 3"/>
          <p:cNvSpPr/>
          <p:nvPr/>
        </p:nvSpPr>
        <p:spPr bwMode="auto">
          <a:xfrm>
            <a:off x="360363" y="6119813"/>
            <a:ext cx="1957387" cy="576262"/>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24581" name="直線單箭頭接點 5"/>
          <p:cNvCxnSpPr>
            <a:cxnSpLocks noChangeShapeType="1"/>
            <a:stCxn id="4" idx="3"/>
          </p:cNvCxnSpPr>
          <p:nvPr/>
        </p:nvCxnSpPr>
        <p:spPr bwMode="auto">
          <a:xfrm flipV="1">
            <a:off x="2317750" y="755650"/>
            <a:ext cx="3227388" cy="5653088"/>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4582" name="圖片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761038" y="1331913"/>
            <a:ext cx="3455987"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圓角矩形 8"/>
          <p:cNvSpPr/>
          <p:nvPr/>
        </p:nvSpPr>
        <p:spPr bwMode="auto">
          <a:xfrm>
            <a:off x="360363" y="6804025"/>
            <a:ext cx="1957387" cy="576263"/>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24584" name="直線單箭頭接點 9"/>
          <p:cNvCxnSpPr>
            <a:cxnSpLocks noChangeShapeType="1"/>
            <a:stCxn id="9" idx="3"/>
          </p:cNvCxnSpPr>
          <p:nvPr/>
        </p:nvCxnSpPr>
        <p:spPr bwMode="auto">
          <a:xfrm flipV="1">
            <a:off x="2317750" y="1908175"/>
            <a:ext cx="3659188" cy="5184775"/>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39700" y="0"/>
            <a:ext cx="4252913"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橢圓 3"/>
          <p:cNvSpPr/>
          <p:nvPr/>
        </p:nvSpPr>
        <p:spPr bwMode="auto">
          <a:xfrm>
            <a:off x="3816350" y="2033588"/>
            <a:ext cx="576263" cy="576262"/>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pic>
        <p:nvPicPr>
          <p:cNvPr id="25604" name="圖片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21200" y="0"/>
            <a:ext cx="4252913" cy="53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5"/>
          <p:cNvSpPr/>
          <p:nvPr/>
        </p:nvSpPr>
        <p:spPr bwMode="auto">
          <a:xfrm>
            <a:off x="187325" y="5219700"/>
            <a:ext cx="4032250" cy="1081088"/>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25606" name="直線單箭頭接點 6"/>
          <p:cNvCxnSpPr>
            <a:cxnSpLocks noChangeShapeType="1"/>
          </p:cNvCxnSpPr>
          <p:nvPr/>
        </p:nvCxnSpPr>
        <p:spPr bwMode="auto">
          <a:xfrm flipV="1">
            <a:off x="287338" y="684213"/>
            <a:ext cx="4778375" cy="4535487"/>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39700" y="0"/>
            <a:ext cx="4252913"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圖片 9"/>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422775" y="0"/>
            <a:ext cx="4283075"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69863" y="6480175"/>
            <a:ext cx="1485900" cy="468313"/>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26629" name="直線單箭頭接點 15"/>
          <p:cNvCxnSpPr>
            <a:cxnSpLocks noChangeShapeType="1"/>
          </p:cNvCxnSpPr>
          <p:nvPr/>
        </p:nvCxnSpPr>
        <p:spPr bwMode="auto">
          <a:xfrm flipV="1">
            <a:off x="912813" y="684213"/>
            <a:ext cx="3767137" cy="5795962"/>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圖片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535488" y="15875"/>
            <a:ext cx="4752975" cy="587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圖片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9700" y="0"/>
            <a:ext cx="4252913"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69863" y="7091363"/>
            <a:ext cx="1485900" cy="468312"/>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27653" name="直線單箭頭接點 15"/>
          <p:cNvCxnSpPr>
            <a:cxnSpLocks noChangeShapeType="1"/>
            <a:stCxn id="15" idx="0"/>
          </p:cNvCxnSpPr>
          <p:nvPr/>
        </p:nvCxnSpPr>
        <p:spPr bwMode="auto">
          <a:xfrm flipV="1">
            <a:off x="912813" y="684213"/>
            <a:ext cx="4127500" cy="6407150"/>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44463" y="203200"/>
            <a:ext cx="4968875" cy="715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4475163" y="6516688"/>
            <a:ext cx="576262" cy="576262"/>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sp>
        <p:nvSpPr>
          <p:cNvPr id="2" name="矩形: 圓角 1"/>
          <p:cNvSpPr/>
          <p:nvPr/>
        </p:nvSpPr>
        <p:spPr bwMode="auto">
          <a:xfrm>
            <a:off x="215900" y="5508625"/>
            <a:ext cx="2881313" cy="792163"/>
          </a:xfrm>
          <a:prstGeom prst="roundRect">
            <a:avLst/>
          </a:prstGeom>
          <a:noFill/>
          <a:ln w="5715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dirty="0">
              <a:solidFill>
                <a:schemeClr val="bg1"/>
              </a:solidFill>
              <a:latin typeface="Times New Roman" pitchFamily="18" charset="0"/>
              <a:ea typeface="新細明體" pitchFamily="18" charset="-120"/>
            </a:endParaRPr>
          </a:p>
        </p:txBody>
      </p:sp>
      <p:pic>
        <p:nvPicPr>
          <p:cNvPr id="28677" name="圖片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16575" y="0"/>
            <a:ext cx="34004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678" name="直線單箭頭接點 15"/>
          <p:cNvCxnSpPr>
            <a:cxnSpLocks noChangeShapeType="1"/>
          </p:cNvCxnSpPr>
          <p:nvPr/>
        </p:nvCxnSpPr>
        <p:spPr bwMode="auto">
          <a:xfrm flipV="1">
            <a:off x="3097213" y="671513"/>
            <a:ext cx="2901950" cy="4837112"/>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圖片 2867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39912" y="179437"/>
            <a:ext cx="3168352" cy="7048160"/>
          </a:xfrm>
          <a:prstGeom prst="rect">
            <a:avLst/>
          </a:prstGeom>
          <a:noFill/>
          <a:extLst>
            <a:ext uri="{909E8E84-426E-40DD-AFC4-6F175D3DCCD1}">
              <a14:hiddenFill xmlns:a14="http://schemas.microsoft.com/office/drawing/2010/main">
                <a:solidFill>
                  <a:srgbClr val="FFFFFF"/>
                </a:solidFill>
              </a14:hiddenFill>
            </a:ext>
          </a:extLst>
        </p:spPr>
      </p:pic>
      <p:pic>
        <p:nvPicPr>
          <p:cNvPr id="246785" name="圖片 2867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28344" y="201711"/>
            <a:ext cx="3168352" cy="705549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單箭頭接點 3"/>
          <p:cNvCxnSpPr/>
          <p:nvPr/>
        </p:nvCxnSpPr>
        <p:spPr>
          <a:xfrm flipV="1">
            <a:off x="2304008" y="827509"/>
            <a:ext cx="3312368" cy="602994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791840" y="-558702"/>
            <a:ext cx="10080625" cy="457200"/>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3" name="Rectangle 5"/>
          <p:cNvSpPr>
            <a:spLocks noChangeArrowheads="1"/>
          </p:cNvSpPr>
          <p:nvPr/>
        </p:nvSpPr>
        <p:spPr bwMode="auto">
          <a:xfrm>
            <a:off x="791840" y="-101502"/>
            <a:ext cx="10080625" cy="0"/>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5" name="Rectangle 6"/>
          <p:cNvSpPr>
            <a:spLocks noChangeArrowheads="1"/>
          </p:cNvSpPr>
          <p:nvPr/>
        </p:nvSpPr>
        <p:spPr bwMode="auto">
          <a:xfrm>
            <a:off x="791840" y="11717436"/>
            <a:ext cx="10080625" cy="0"/>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95974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
          <p:cNvSpPr>
            <a:spLocks noGrp="1" noChangeArrowheads="1"/>
          </p:cNvSpPr>
          <p:nvPr>
            <p:ph type="title"/>
          </p:nvPr>
        </p:nvSpPr>
        <p:spPr>
          <a:xfrm>
            <a:off x="5873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en-US" altLang="zh-TW" smtClean="0"/>
              <a:t>Outline</a:t>
            </a:r>
            <a:endParaRPr lang="zh-TW" altLang="en-GB" smtClean="0"/>
          </a:p>
        </p:txBody>
      </p:sp>
      <p:sp>
        <p:nvSpPr>
          <p:cNvPr id="29699" name="Rectangle 2"/>
          <p:cNvSpPr>
            <a:spLocks noGrp="1" noChangeArrowheads="1"/>
          </p:cNvSpPr>
          <p:nvPr>
            <p:ph type="body" idx="1"/>
          </p:nvPr>
        </p:nvSpPr>
        <p:spPr>
          <a:xfrm>
            <a:off x="1800225" y="1979613"/>
            <a:ext cx="7272338" cy="4968875"/>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3800" smtClean="0"/>
              <a:t>電腦實體安全</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3800" smtClean="0"/>
              <a:t>電腦病毒</a:t>
            </a:r>
            <a:endParaRPr lang="en-US" altLang="zh-TW" sz="3800"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z="3800" smtClean="0"/>
              <a:t>社交攻擊</a:t>
            </a:r>
            <a:endParaRPr lang="zh-TW" altLang="en-GB" sz="3800"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3800" smtClean="0"/>
              <a:t>網路安全</a:t>
            </a:r>
            <a:r>
              <a:rPr lang="en-US" altLang="zh-TW" sz="3800" smtClean="0"/>
              <a:t>(</a:t>
            </a:r>
            <a:r>
              <a:rPr lang="zh-TW" altLang="en-US" sz="3800" smtClean="0"/>
              <a:t>掃毒工具</a:t>
            </a:r>
            <a:r>
              <a:rPr lang="en-US" altLang="zh-TW" sz="3800" smtClean="0"/>
              <a:t>)</a:t>
            </a:r>
            <a:endParaRPr lang="zh-TW" altLang="en-GB" sz="3800"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3800" smtClean="0"/>
              <a:t>資料備份策略</a:t>
            </a:r>
            <a:endParaRPr lang="en-US" altLang="zh-TW" sz="3800" smtClean="0"/>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a:xfrm>
            <a:off x="447675" y="252413"/>
            <a:ext cx="9345613"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電腦實體安全</a:t>
            </a:r>
          </a:p>
        </p:txBody>
      </p:sp>
      <p:sp>
        <p:nvSpPr>
          <p:cNvPr id="31747" name="Rectangle 2"/>
          <p:cNvSpPr>
            <a:spLocks noGrp="1" noChangeArrowheads="1"/>
          </p:cNvSpPr>
          <p:nvPr>
            <p:ph type="body" idx="1"/>
          </p:nvPr>
        </p:nvSpPr>
        <p:spPr>
          <a:xfrm>
            <a:off x="755650" y="1931988"/>
            <a:ext cx="8567738" cy="4537075"/>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電腦實體安全是一切電腦安全的基礎</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被竊走或損毀，所引起的危害遠比病毒和入侵者更嚴重</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電腦實體安全包括：</a:t>
            </a:r>
            <a:endParaRPr lang="en-US" altLang="zh-TW" smtClean="0"/>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zh-TW" smtClean="0"/>
              <a:t>建築物、電腦室、設備的人員管制</a:t>
            </a:r>
            <a:endParaRPr lang="en-US" altLang="zh-TW" smtClean="0"/>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主機、儲存元件（硬碟、磁帶等等）、</a:t>
            </a:r>
            <a:r>
              <a:rPr lang="en-GB" altLang="zh-TW" smtClean="0"/>
              <a:t>Hub</a:t>
            </a:r>
            <a:endParaRPr lang="en-US" altLang="zh-TW" smtClean="0"/>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mtClean="0"/>
              <a:t>冷氣</a:t>
            </a:r>
            <a:r>
              <a:rPr lang="zh-TW" altLang="en-GB" smtClean="0"/>
              <a:t>、網路線等運算與通訊零組件</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電腦病毒</a:t>
            </a:r>
          </a:p>
        </p:txBody>
      </p:sp>
      <p:sp>
        <p:nvSpPr>
          <p:cNvPr id="33795" name="Rectangle 2"/>
          <p:cNvSpPr>
            <a:spLocks noGrp="1" noChangeArrowheads="1"/>
          </p:cNvSpPr>
          <p:nvPr>
            <p:ph type="body" idx="1"/>
          </p:nvPr>
        </p:nvSpPr>
        <p:spPr>
          <a:xfrm>
            <a:off x="738188" y="1766888"/>
            <a:ext cx="9099550" cy="5532437"/>
          </a:xfrm>
        </p:spPr>
        <p:txBody>
          <a:bodyPr/>
          <a:lstStyle/>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「電腦病毒」是具有「</a:t>
            </a:r>
            <a:r>
              <a:rPr lang="zh-TW" altLang="en-GB" sz="2800" smtClean="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自我複製</a:t>
            </a: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能力的</a:t>
            </a: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a:t>
            </a:r>
            <a:r>
              <a:rPr lang="zh-TW" altLang="en-US" sz="2800" smtClean="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程式</a:t>
            </a: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」，會危害系統（殺掉硬碟</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 加密資料、</a:t>
            </a: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拖慢速度等等）。</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它的特性是隱藏、感染附著、特定時間破壞。</a:t>
            </a:r>
            <a:endPar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endParaRP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電腦惡意程式：病毒</a:t>
            </a:r>
            <a:r>
              <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rPr>
              <a:t>(virus)</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、蠕蟲</a:t>
            </a:r>
            <a:r>
              <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rPr>
              <a:t>(worm)</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、木馬</a:t>
            </a:r>
            <a:r>
              <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rPr>
              <a:t>(Trojan)</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、後門</a:t>
            </a:r>
            <a:r>
              <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rPr>
              <a:t>(backdoor)</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、邏輯炸彈</a:t>
            </a:r>
            <a:r>
              <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rPr>
              <a:t>(logic bomb)</a:t>
            </a:r>
            <a:r>
              <a:rPr lang="zh-TW" altLang="en-US" sz="2800" smtClean="0">
                <a:latin typeface="Arial Unicode MS" panose="020B0604020202020204" pitchFamily="34" charset="-120"/>
                <a:ea typeface="Arial Unicode MS" panose="020B0604020202020204" pitchFamily="34" charset="-120"/>
                <a:cs typeface="Arial Unicode MS" panose="020B0604020202020204" pitchFamily="34" charset="-120"/>
              </a:rPr>
              <a:t> 、勒索病毒</a:t>
            </a:r>
            <a:r>
              <a:rPr lang="en-US" altLang="zh-TW" sz="2800" smtClean="0">
                <a:latin typeface="Arial Unicode MS" panose="020B0604020202020204" pitchFamily="34" charset="-120"/>
                <a:ea typeface="Arial Unicode MS" panose="020B0604020202020204" pitchFamily="34" charset="-120"/>
                <a:cs typeface="Arial Unicode MS" panose="020B0604020202020204" pitchFamily="34" charset="-120"/>
              </a:rPr>
              <a:t>(ransomware)</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最普遍的病毒傳染途徑是「</a:t>
            </a:r>
            <a:r>
              <a:rPr lang="zh-TW" altLang="en-GB" sz="2800" smtClean="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網際網路</a:t>
            </a:r>
            <a:r>
              <a:rPr lang="zh-TW" altLang="en-GB" sz="2800" smtClean="0">
                <a:latin typeface="Arial Unicode MS" panose="020B0604020202020204" pitchFamily="34" charset="-120"/>
                <a:ea typeface="Arial Unicode MS" panose="020B0604020202020204" pitchFamily="34" charset="-120"/>
                <a:cs typeface="Arial Unicode MS" panose="020B0604020202020204" pitchFamily="34" charset="-120"/>
              </a:rPr>
              <a:t>」。</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latin typeface="Arial Unicode MS" panose="020B0604020202020204" pitchFamily="34" charset="-120"/>
                <a:ea typeface="Arial Unicode MS" panose="020B0604020202020204" pitchFamily="34" charset="-120"/>
                <a:cs typeface="Arial Unicode MS" panose="020B0604020202020204" pitchFamily="34" charset="-120"/>
              </a:rPr>
              <a:t>電子郵件</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latin typeface="Arial Unicode MS" panose="020B0604020202020204" pitchFamily="34" charset="-120"/>
                <a:ea typeface="Arial Unicode MS" panose="020B0604020202020204" pitchFamily="34" charset="-120"/>
                <a:cs typeface="Arial Unicode MS" panose="020B0604020202020204" pitchFamily="34" charset="-120"/>
              </a:rPr>
              <a:t>網頁瀏覽</a:t>
            </a:r>
            <a:r>
              <a:rPr lang="en-US" altLang="zh-TW" sz="2400" smtClean="0">
                <a:latin typeface="Arial Unicode MS" panose="020B0604020202020204" pitchFamily="34" charset="-120"/>
                <a:ea typeface="Arial Unicode MS" panose="020B0604020202020204" pitchFamily="34" charset="-120"/>
                <a:cs typeface="Arial Unicode MS" panose="020B0604020202020204" pitchFamily="34" charset="-120"/>
              </a:rPr>
              <a:t>(</a:t>
            </a:r>
            <a:r>
              <a:rPr lang="zh-TW" altLang="en-US" sz="2400" smtClean="0">
                <a:latin typeface="Arial Unicode MS" panose="020B0604020202020204" pitchFamily="34" charset="-120"/>
                <a:ea typeface="Arial Unicode MS" panose="020B0604020202020204" pitchFamily="34" charset="-120"/>
                <a:cs typeface="Arial Unicode MS" panose="020B0604020202020204" pitchFamily="34" charset="-120"/>
              </a:rPr>
              <a:t>付費廣告</a:t>
            </a:r>
            <a:r>
              <a:rPr lang="en-US" altLang="zh-TW" sz="2400" smtClean="0">
                <a:latin typeface="Arial Unicode MS" panose="020B0604020202020204" pitchFamily="34" charset="-120"/>
                <a:ea typeface="Arial Unicode MS" panose="020B0604020202020204" pitchFamily="34" charset="-120"/>
                <a:cs typeface="Arial Unicode MS" panose="020B0604020202020204" pitchFamily="34" charset="-120"/>
              </a:rPr>
              <a:t>)</a:t>
            </a:r>
            <a:endParaRPr lang="zh-TW" altLang="en-GB" sz="2400" smtClean="0">
              <a:latin typeface="Arial Unicode MS" panose="020B0604020202020204" pitchFamily="34" charset="-120"/>
              <a:ea typeface="Arial Unicode MS" panose="020B0604020202020204" pitchFamily="34" charset="-120"/>
              <a:cs typeface="Arial Unicode MS" panose="020B0604020202020204" pitchFamily="34" charset="-120"/>
            </a:endParaRP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z="2400" smtClean="0">
                <a:latin typeface="Arial Unicode MS" panose="020B0604020202020204" pitchFamily="34" charset="-120"/>
                <a:ea typeface="Arial Unicode MS" panose="020B0604020202020204" pitchFamily="34" charset="-120"/>
                <a:cs typeface="Arial Unicode MS" panose="020B0604020202020204" pitchFamily="34" charset="-120"/>
              </a:rPr>
              <a:t>IM (Facebook, QQ, Skype, Line…)</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z="2400" smtClean="0">
                <a:latin typeface="Arial Unicode MS" panose="020B0604020202020204" pitchFamily="34" charset="-120"/>
                <a:ea typeface="Arial Unicode MS" panose="020B0604020202020204" pitchFamily="34" charset="-120"/>
                <a:cs typeface="Arial Unicode MS" panose="020B0604020202020204" pitchFamily="34" charset="-120"/>
              </a:rPr>
              <a:t>Word, Excel, PowerPoint, jpg, pdf…</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電腦病毒</a:t>
            </a:r>
            <a:r>
              <a:rPr lang="zh-TW" altLang="en-US" smtClean="0"/>
              <a:t>種類</a:t>
            </a:r>
            <a:endParaRPr lang="zh-TW" altLang="en-GB" smtClean="0"/>
          </a:p>
        </p:txBody>
      </p:sp>
      <p:sp>
        <p:nvSpPr>
          <p:cNvPr id="35843" name="Rectangle 2"/>
          <p:cNvSpPr>
            <a:spLocks noGrp="1" noChangeArrowheads="1"/>
          </p:cNvSpPr>
          <p:nvPr>
            <p:ph type="body" idx="1"/>
          </p:nvPr>
        </p:nvSpPr>
        <p:spPr>
          <a:xfrm>
            <a:off x="196850" y="1662113"/>
            <a:ext cx="9645650" cy="5430837"/>
          </a:xfrm>
        </p:spPr>
        <p:txBody>
          <a:bodyPr/>
          <a:lstStyle/>
          <a:p>
            <a:pPr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電腦病毒可分為：</a:t>
            </a:r>
          </a:p>
          <a:p>
            <a:pPr lvl="1" eaLnBrk="1" hangingPunct="1">
              <a:lnSpc>
                <a:spcPct val="99000"/>
              </a:lnSpc>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solidFill>
                  <a:srgbClr val="FF0000"/>
                </a:solidFill>
              </a:rPr>
              <a:t>開機型病毒</a:t>
            </a:r>
            <a:r>
              <a:rPr lang="en-GB" altLang="zh-TW" sz="2400" smtClean="0"/>
              <a:t>:</a:t>
            </a:r>
            <a:r>
              <a:rPr lang="zh-TW" altLang="en-GB" sz="2400" smtClean="0"/>
              <a:t>寄生並侵襲開機區（</a:t>
            </a:r>
            <a:r>
              <a:rPr lang="en-GB" altLang="zh-TW" sz="2400" smtClean="0"/>
              <a:t>MBR</a:t>
            </a:r>
            <a:r>
              <a:rPr lang="zh-TW" altLang="en-GB" sz="2400" smtClean="0"/>
              <a:t>、</a:t>
            </a:r>
            <a:r>
              <a:rPr lang="en-GB" altLang="zh-TW" sz="2400" smtClean="0"/>
              <a:t>Registry</a:t>
            </a:r>
            <a:r>
              <a:rPr lang="zh-TW" altLang="en-GB" sz="2400" smtClean="0"/>
              <a:t>等）的病毒。</a:t>
            </a:r>
          </a:p>
          <a:p>
            <a:pPr lvl="1" eaLnBrk="1" hangingPunct="1">
              <a:lnSpc>
                <a:spcPct val="99000"/>
              </a:lnSpc>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solidFill>
                  <a:srgbClr val="FF0000"/>
                </a:solidFill>
              </a:rPr>
              <a:t>檔案型病毒</a:t>
            </a:r>
            <a:r>
              <a:rPr lang="en-GB" altLang="zh-TW" sz="2400" smtClean="0"/>
              <a:t>:</a:t>
            </a:r>
            <a:r>
              <a:rPr lang="zh-TW" altLang="en-GB" sz="2400" smtClean="0"/>
              <a:t>寄生並侵襲可執行檔案的病毒，有很多病毒兼具檔案與開機型之特徵。</a:t>
            </a:r>
          </a:p>
          <a:p>
            <a:pPr lvl="1" eaLnBrk="1" hangingPunct="1">
              <a:lnSpc>
                <a:spcPct val="99000"/>
              </a:lnSpc>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solidFill>
                  <a:srgbClr val="FF0000"/>
                </a:solidFill>
              </a:rPr>
              <a:t>巨集病毒</a:t>
            </a:r>
            <a:r>
              <a:rPr lang="en-GB" altLang="zh-TW" sz="2400" smtClean="0"/>
              <a:t>:</a:t>
            </a:r>
            <a:r>
              <a:rPr lang="zh-TW" altLang="en-GB" sz="2400" smtClean="0"/>
              <a:t>寄生並侵襲某些軟體的巨集</a:t>
            </a:r>
            <a:r>
              <a:rPr lang="en-GB" altLang="zh-TW" sz="2400" smtClean="0"/>
              <a:t>(MACRO)</a:t>
            </a:r>
            <a:r>
              <a:rPr lang="zh-TW" altLang="en-GB" sz="2400" smtClean="0"/>
              <a:t>程式碼之病毒。巨集程式，是一種特殊的解譯</a:t>
            </a:r>
            <a:r>
              <a:rPr lang="en-GB" altLang="zh-TW" sz="2400" smtClean="0"/>
              <a:t>(Interpreter)</a:t>
            </a:r>
            <a:r>
              <a:rPr lang="zh-TW" altLang="en-GB" sz="2400" smtClean="0"/>
              <a:t>程式語言，用來提供軟體額外的功能。</a:t>
            </a:r>
          </a:p>
          <a:p>
            <a:pPr lvl="1" eaLnBrk="1" hangingPunct="1">
              <a:lnSpc>
                <a:spcPct val="99000"/>
              </a:lnSpc>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solidFill>
                  <a:srgbClr val="FF0000"/>
                </a:solidFill>
              </a:rPr>
              <a:t>網頁</a:t>
            </a:r>
            <a:r>
              <a:rPr lang="en-GB" altLang="zh-TW" sz="2400" smtClean="0">
                <a:solidFill>
                  <a:srgbClr val="FF0000"/>
                </a:solidFill>
              </a:rPr>
              <a:t>script</a:t>
            </a:r>
            <a:r>
              <a:rPr lang="zh-TW" altLang="en-GB" sz="2400" smtClean="0">
                <a:solidFill>
                  <a:srgbClr val="FF0000"/>
                </a:solidFill>
              </a:rPr>
              <a:t>病毒</a:t>
            </a:r>
            <a:r>
              <a:rPr lang="zh-TW" altLang="en-GB" sz="2400" smtClean="0"/>
              <a:t>：利用瀏覽器漏洞散佈的病毒。</a:t>
            </a:r>
          </a:p>
          <a:p>
            <a:pPr lvl="1" eaLnBrk="1" hangingPunct="1">
              <a:lnSpc>
                <a:spcPct val="99000"/>
              </a:lnSpc>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z="2400" smtClean="0">
                <a:solidFill>
                  <a:srgbClr val="FF0000"/>
                </a:solidFill>
              </a:rPr>
              <a:t>蠕蟲</a:t>
            </a:r>
            <a:r>
              <a:rPr lang="en-US" altLang="zh-TW" sz="2400" smtClean="0">
                <a:solidFill>
                  <a:srgbClr val="FF0000"/>
                </a:solidFill>
              </a:rPr>
              <a:t>(</a:t>
            </a:r>
            <a:r>
              <a:rPr lang="en-GB" altLang="zh-TW" sz="2400" smtClean="0">
                <a:solidFill>
                  <a:srgbClr val="FF0000"/>
                </a:solidFill>
              </a:rPr>
              <a:t>worm</a:t>
            </a:r>
            <a:r>
              <a:rPr lang="en-US" altLang="zh-TW" sz="2400" smtClean="0">
                <a:solidFill>
                  <a:srgbClr val="FF0000"/>
                </a:solidFill>
              </a:rPr>
              <a:t>)</a:t>
            </a:r>
            <a:r>
              <a:rPr lang="en-GB" altLang="zh-TW" sz="2400" smtClean="0"/>
              <a:t>:</a:t>
            </a:r>
            <a:r>
              <a:rPr lang="zh-TW" altLang="en-GB" sz="2400" smtClean="0"/>
              <a:t>利用系統漏洞，透過網路直接入侵系統的病毒。例如：紅色警戒</a:t>
            </a:r>
            <a:endParaRPr lang="en-US" altLang="zh-TW" sz="2400" smtClean="0"/>
          </a:p>
          <a:p>
            <a:pPr lvl="1" eaLnBrk="1" hangingPunct="1">
              <a:lnSpc>
                <a:spcPct val="99000"/>
              </a:lnSpc>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z="2400" smtClean="0">
                <a:solidFill>
                  <a:srgbClr val="FF0000"/>
                </a:solidFill>
              </a:rPr>
              <a:t>木馬</a:t>
            </a:r>
            <a:r>
              <a:rPr lang="en-US" altLang="zh-TW" sz="2400" smtClean="0">
                <a:solidFill>
                  <a:srgbClr val="FF0000"/>
                </a:solidFill>
              </a:rPr>
              <a:t>(Trojan):</a:t>
            </a:r>
            <a:r>
              <a:rPr lang="zh-TW" altLang="en-US" sz="2400" smtClean="0"/>
              <a:t>遠端管理工具</a:t>
            </a:r>
            <a:r>
              <a:rPr lang="en-US" altLang="zh-TW" sz="2400" smtClean="0"/>
              <a:t>(</a:t>
            </a:r>
            <a:r>
              <a:rPr lang="zh-TW" altLang="en-US" sz="2400" smtClean="0"/>
              <a:t>軟體</a:t>
            </a:r>
            <a:r>
              <a:rPr lang="en-US" altLang="zh-TW" sz="2400" smtClean="0"/>
              <a:t>)</a:t>
            </a:r>
            <a:endParaRPr lang="zh-TW" altLang="en-GB" sz="2400" smtClean="0">
              <a:solidFill>
                <a:srgbClr val="FF0000"/>
              </a:solidFill>
            </a:endParaRP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電腦病毒（</a:t>
            </a:r>
            <a:r>
              <a:rPr lang="en-US" altLang="zh-TW" smtClean="0"/>
              <a:t>1</a:t>
            </a:r>
            <a:r>
              <a:rPr lang="zh-TW" altLang="en-GB" smtClean="0"/>
              <a:t>）</a:t>
            </a:r>
          </a:p>
        </p:txBody>
      </p:sp>
      <p:sp>
        <p:nvSpPr>
          <p:cNvPr id="37891" name="Text Box 2"/>
          <p:cNvSpPr txBox="1">
            <a:spLocks noChangeArrowheads="1"/>
          </p:cNvSpPr>
          <p:nvPr/>
        </p:nvSpPr>
        <p:spPr bwMode="auto">
          <a:xfrm>
            <a:off x="663575" y="5981700"/>
            <a:ext cx="38862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傳統開機型病毒侵襲區域</a:t>
            </a:r>
          </a:p>
        </p:txBody>
      </p:sp>
      <p:sp>
        <p:nvSpPr>
          <p:cNvPr id="37892" name="AutoShape 3"/>
          <p:cNvSpPr>
            <a:spLocks noChangeArrowheads="1"/>
          </p:cNvSpPr>
          <p:nvPr/>
        </p:nvSpPr>
        <p:spPr bwMode="auto">
          <a:xfrm>
            <a:off x="5040313" y="2940050"/>
            <a:ext cx="336550" cy="841375"/>
          </a:xfrm>
          <a:prstGeom prst="roundRect">
            <a:avLst>
              <a:gd name="adj" fmla="val 468"/>
            </a:avLst>
          </a:prstGeom>
          <a:solidFill>
            <a:srgbClr val="00CC99"/>
          </a:solidFill>
          <a:ln w="9360">
            <a:solidFill>
              <a:srgbClr val="000000"/>
            </a:solidFill>
            <a:round/>
            <a:headEnd/>
            <a:tailEnd/>
          </a:ln>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grpSp>
        <p:nvGrpSpPr>
          <p:cNvPr id="37893" name="Group 4"/>
          <p:cNvGrpSpPr>
            <a:grpSpLocks/>
          </p:cNvGrpSpPr>
          <p:nvPr/>
        </p:nvGrpSpPr>
        <p:grpSpPr bwMode="auto">
          <a:xfrm>
            <a:off x="5375275" y="2940050"/>
            <a:ext cx="2938463" cy="839788"/>
            <a:chOff x="3386" y="1852"/>
            <a:chExt cx="1851" cy="529"/>
          </a:xfrm>
        </p:grpSpPr>
        <p:sp>
          <p:nvSpPr>
            <p:cNvPr id="37904" name="AutoShape 5"/>
            <p:cNvSpPr>
              <a:spLocks noChangeArrowheads="1"/>
            </p:cNvSpPr>
            <p:nvPr/>
          </p:nvSpPr>
          <p:spPr bwMode="auto">
            <a:xfrm>
              <a:off x="3386" y="1852"/>
              <a:ext cx="1852" cy="530"/>
            </a:xfrm>
            <a:prstGeom prst="roundRect">
              <a:avLst>
                <a:gd name="adj" fmla="val 185"/>
              </a:avLst>
            </a:prstGeom>
            <a:solidFill>
              <a:srgbClr val="FFFFFF"/>
            </a:solidFill>
            <a:ln w="9360">
              <a:solidFill>
                <a:srgbClr val="000000"/>
              </a:solidFill>
              <a:round/>
              <a:headEnd/>
              <a:tailEnd/>
            </a:ln>
          </p:spPr>
          <p:txBody>
            <a:bodyPr wrap="none"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7905" name="Text Box 6"/>
            <p:cNvSpPr txBox="1">
              <a:spLocks noChangeArrowheads="1"/>
            </p:cNvSpPr>
            <p:nvPr/>
          </p:nvSpPr>
          <p:spPr bwMode="auto">
            <a:xfrm>
              <a:off x="3386" y="1852"/>
              <a:ext cx="1852" cy="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程式碼</a:t>
              </a:r>
            </a:p>
          </p:txBody>
        </p:sp>
      </p:grpSp>
      <p:sp>
        <p:nvSpPr>
          <p:cNvPr id="37894" name="AutoShape 7"/>
          <p:cNvSpPr>
            <a:spLocks noChangeArrowheads="1"/>
          </p:cNvSpPr>
          <p:nvPr/>
        </p:nvSpPr>
        <p:spPr bwMode="auto">
          <a:xfrm>
            <a:off x="5040313" y="4619625"/>
            <a:ext cx="336550" cy="839788"/>
          </a:xfrm>
          <a:prstGeom prst="roundRect">
            <a:avLst>
              <a:gd name="adj" fmla="val 468"/>
            </a:avLst>
          </a:prstGeom>
          <a:solidFill>
            <a:srgbClr val="CC3300"/>
          </a:solidFill>
          <a:ln w="9360">
            <a:solidFill>
              <a:srgbClr val="000000"/>
            </a:solidFill>
            <a:round/>
            <a:headEnd/>
            <a:tailEnd/>
          </a:ln>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grpSp>
        <p:nvGrpSpPr>
          <p:cNvPr id="37895" name="Group 8"/>
          <p:cNvGrpSpPr>
            <a:grpSpLocks/>
          </p:cNvGrpSpPr>
          <p:nvPr/>
        </p:nvGrpSpPr>
        <p:grpSpPr bwMode="auto">
          <a:xfrm>
            <a:off x="5375275" y="4619625"/>
            <a:ext cx="2938463" cy="838200"/>
            <a:chOff x="3386" y="2910"/>
            <a:chExt cx="1851" cy="528"/>
          </a:xfrm>
        </p:grpSpPr>
        <p:sp>
          <p:nvSpPr>
            <p:cNvPr id="37902" name="AutoShape 9"/>
            <p:cNvSpPr>
              <a:spLocks noChangeArrowheads="1"/>
            </p:cNvSpPr>
            <p:nvPr/>
          </p:nvSpPr>
          <p:spPr bwMode="auto">
            <a:xfrm>
              <a:off x="3386" y="2910"/>
              <a:ext cx="1852" cy="529"/>
            </a:xfrm>
            <a:prstGeom prst="roundRect">
              <a:avLst>
                <a:gd name="adj" fmla="val 185"/>
              </a:avLst>
            </a:prstGeom>
            <a:solidFill>
              <a:srgbClr val="FFFFFF"/>
            </a:solidFill>
            <a:ln w="9360">
              <a:solidFill>
                <a:srgbClr val="000000"/>
              </a:solidFill>
              <a:round/>
              <a:headEnd/>
              <a:tailEnd/>
            </a:ln>
          </p:spPr>
          <p:txBody>
            <a:bodyPr wrap="none"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7903" name="Text Box 10"/>
            <p:cNvSpPr txBox="1">
              <a:spLocks noChangeArrowheads="1"/>
            </p:cNvSpPr>
            <p:nvPr/>
          </p:nvSpPr>
          <p:spPr bwMode="auto">
            <a:xfrm>
              <a:off x="3386" y="2910"/>
              <a:ext cx="1852" cy="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程式碼</a:t>
              </a:r>
            </a:p>
          </p:txBody>
        </p:sp>
      </p:grpSp>
      <p:sp>
        <p:nvSpPr>
          <p:cNvPr id="37896" name="Freeform 11"/>
          <p:cNvSpPr>
            <a:spLocks/>
          </p:cNvSpPr>
          <p:nvPr/>
        </p:nvSpPr>
        <p:spPr bwMode="auto">
          <a:xfrm>
            <a:off x="5180013" y="2574925"/>
            <a:ext cx="279400" cy="530225"/>
          </a:xfrm>
          <a:custGeom>
            <a:avLst/>
            <a:gdLst>
              <a:gd name="T0" fmla="*/ 2147483646 w 774"/>
              <a:gd name="T1" fmla="*/ 2147483646 h 1475"/>
              <a:gd name="T2" fmla="*/ 2147483646 w 774"/>
              <a:gd name="T3" fmla="*/ 2147483646 h 1475"/>
              <a:gd name="T4" fmla="*/ 2147483646 w 774"/>
              <a:gd name="T5" fmla="*/ 2147483646 h 1475"/>
              <a:gd name="T6" fmla="*/ 0 60000 65536"/>
              <a:gd name="T7" fmla="*/ 0 60000 65536"/>
              <a:gd name="T8" fmla="*/ 0 60000 65536"/>
              <a:gd name="T9" fmla="*/ 0 w 774"/>
              <a:gd name="T10" fmla="*/ 0 h 1475"/>
              <a:gd name="T11" fmla="*/ 774 w 774"/>
              <a:gd name="T12" fmla="*/ 1475 h 1475"/>
            </a:gdLst>
            <a:ahLst/>
            <a:cxnLst>
              <a:cxn ang="T6">
                <a:pos x="T0" y="T1"/>
              </a:cxn>
              <a:cxn ang="T7">
                <a:pos x="T2" y="T3"/>
              </a:cxn>
              <a:cxn ang="T8">
                <a:pos x="T4" y="T5"/>
              </a:cxn>
            </a:cxnLst>
            <a:rect l="T9" t="T10" r="T11" b="T12"/>
            <a:pathLst>
              <a:path w="774" h="1475">
                <a:moveTo>
                  <a:pt x="309" y="1474"/>
                </a:moveTo>
                <a:cubicBezTo>
                  <a:pt x="155" y="815"/>
                  <a:pt x="0" y="154"/>
                  <a:pt x="78" y="77"/>
                </a:cubicBezTo>
                <a:cubicBezTo>
                  <a:pt x="156" y="0"/>
                  <a:pt x="657" y="853"/>
                  <a:pt x="773" y="1009"/>
                </a:cubicBezTo>
              </a:path>
            </a:pathLst>
          </a:custGeom>
          <a:noFill/>
          <a:ln w="936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91401" tIns="45701" rIns="91401" bIns="45701"/>
          <a:lstStyle/>
          <a:p>
            <a:endParaRPr lang="zh-TW" altLang="en-US"/>
          </a:p>
        </p:txBody>
      </p:sp>
      <p:sp>
        <p:nvSpPr>
          <p:cNvPr id="37897" name="AutoShape 12"/>
          <p:cNvSpPr>
            <a:spLocks noChangeArrowheads="1"/>
          </p:cNvSpPr>
          <p:nvPr/>
        </p:nvSpPr>
        <p:spPr bwMode="auto">
          <a:xfrm>
            <a:off x="8315325" y="4619625"/>
            <a:ext cx="504825" cy="839788"/>
          </a:xfrm>
          <a:prstGeom prst="roundRect">
            <a:avLst>
              <a:gd name="adj" fmla="val 310"/>
            </a:avLst>
          </a:prstGeom>
          <a:solidFill>
            <a:srgbClr val="CCCCFF"/>
          </a:solidFill>
          <a:ln w="9360">
            <a:solidFill>
              <a:srgbClr val="000000"/>
            </a:solidFill>
            <a:round/>
            <a:headEnd/>
            <a:tailEnd/>
          </a:ln>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7898" name="Freeform 13"/>
          <p:cNvSpPr>
            <a:spLocks/>
          </p:cNvSpPr>
          <p:nvPr/>
        </p:nvSpPr>
        <p:spPr bwMode="auto">
          <a:xfrm>
            <a:off x="4897438" y="5292725"/>
            <a:ext cx="3667125" cy="1035050"/>
          </a:xfrm>
          <a:custGeom>
            <a:avLst/>
            <a:gdLst>
              <a:gd name="T0" fmla="*/ 2147483646 w 10186"/>
              <a:gd name="T1" fmla="*/ 0 h 2875"/>
              <a:gd name="T2" fmla="*/ 2147483646 w 10186"/>
              <a:gd name="T3" fmla="*/ 2147483646 h 2875"/>
              <a:gd name="T4" fmla="*/ 2147483646 w 10186"/>
              <a:gd name="T5" fmla="*/ 2147483646 h 2875"/>
              <a:gd name="T6" fmla="*/ 0 60000 65536"/>
              <a:gd name="T7" fmla="*/ 0 60000 65536"/>
              <a:gd name="T8" fmla="*/ 0 60000 65536"/>
              <a:gd name="T9" fmla="*/ 0 w 10186"/>
              <a:gd name="T10" fmla="*/ 0 h 2875"/>
              <a:gd name="T11" fmla="*/ 10186 w 10186"/>
              <a:gd name="T12" fmla="*/ 2875 h 2875"/>
            </a:gdLst>
            <a:ahLst/>
            <a:cxnLst>
              <a:cxn ang="T6">
                <a:pos x="T0" y="T1"/>
              </a:cxn>
              <a:cxn ang="T7">
                <a:pos x="T2" y="T3"/>
              </a:cxn>
              <a:cxn ang="T8">
                <a:pos x="T4" y="T5"/>
              </a:cxn>
            </a:cxnLst>
            <a:rect l="T9" t="T10" r="T11" b="T12"/>
            <a:pathLst>
              <a:path w="10186" h="2875">
                <a:moveTo>
                  <a:pt x="854" y="0"/>
                </a:moveTo>
                <a:cubicBezTo>
                  <a:pt x="427" y="1359"/>
                  <a:pt x="0" y="2718"/>
                  <a:pt x="1554" y="2796"/>
                </a:cubicBezTo>
                <a:cubicBezTo>
                  <a:pt x="3108" y="2874"/>
                  <a:pt x="6647" y="1670"/>
                  <a:pt x="10185" y="465"/>
                </a:cubicBezTo>
              </a:path>
            </a:pathLst>
          </a:custGeom>
          <a:noFill/>
          <a:ln w="936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91401" tIns="45701" rIns="91401" bIns="45701"/>
          <a:lstStyle/>
          <a:p>
            <a:endParaRPr lang="zh-TW" altLang="en-US"/>
          </a:p>
        </p:txBody>
      </p:sp>
      <p:sp>
        <p:nvSpPr>
          <p:cNvPr id="37899" name="Freeform 14"/>
          <p:cNvSpPr>
            <a:spLocks/>
          </p:cNvSpPr>
          <p:nvPr/>
        </p:nvSpPr>
        <p:spPr bwMode="auto">
          <a:xfrm>
            <a:off x="5543550" y="4057650"/>
            <a:ext cx="3219450" cy="895350"/>
          </a:xfrm>
          <a:custGeom>
            <a:avLst/>
            <a:gdLst>
              <a:gd name="T0" fmla="*/ 2147483646 w 8941"/>
              <a:gd name="T1" fmla="*/ 2147483646 h 2487"/>
              <a:gd name="T2" fmla="*/ 2147483646 w 8941"/>
              <a:gd name="T3" fmla="*/ 2147483646 h 2487"/>
              <a:gd name="T4" fmla="*/ 0 w 8941"/>
              <a:gd name="T5" fmla="*/ 2147483646 h 2487"/>
              <a:gd name="T6" fmla="*/ 0 60000 65536"/>
              <a:gd name="T7" fmla="*/ 0 60000 65536"/>
              <a:gd name="T8" fmla="*/ 0 60000 65536"/>
              <a:gd name="T9" fmla="*/ 0 w 8941"/>
              <a:gd name="T10" fmla="*/ 0 h 2487"/>
              <a:gd name="T11" fmla="*/ 8941 w 8941"/>
              <a:gd name="T12" fmla="*/ 2487 h 2487"/>
            </a:gdLst>
            <a:ahLst/>
            <a:cxnLst>
              <a:cxn ang="T6">
                <a:pos x="T0" y="T1"/>
              </a:cxn>
              <a:cxn ang="T7">
                <a:pos x="T2" y="T3"/>
              </a:cxn>
              <a:cxn ang="T8">
                <a:pos x="T4" y="T5"/>
              </a:cxn>
            </a:cxnLst>
            <a:rect l="T9" t="T10" r="T11" b="T12"/>
            <a:pathLst>
              <a:path w="8941" h="2487">
                <a:moveTo>
                  <a:pt x="8863" y="2486"/>
                </a:moveTo>
                <a:cubicBezTo>
                  <a:pt x="8901" y="1399"/>
                  <a:pt x="8940" y="312"/>
                  <a:pt x="7463" y="156"/>
                </a:cubicBezTo>
                <a:cubicBezTo>
                  <a:pt x="5986" y="0"/>
                  <a:pt x="2992" y="778"/>
                  <a:pt x="0" y="1554"/>
                </a:cubicBezTo>
              </a:path>
            </a:pathLst>
          </a:custGeom>
          <a:noFill/>
          <a:ln w="936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91401" tIns="45701" rIns="91401" bIns="45701"/>
          <a:lstStyle/>
          <a:p>
            <a:endParaRPr lang="zh-TW" altLang="en-US"/>
          </a:p>
        </p:txBody>
      </p:sp>
      <p:sp>
        <p:nvSpPr>
          <p:cNvPr id="37900" name="Text Box 15"/>
          <p:cNvSpPr txBox="1">
            <a:spLocks noChangeArrowheads="1"/>
          </p:cNvSpPr>
          <p:nvPr/>
        </p:nvSpPr>
        <p:spPr bwMode="auto">
          <a:xfrm>
            <a:off x="5627688" y="6215063"/>
            <a:ext cx="32273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檔案型病毒侵襲方式</a:t>
            </a:r>
          </a:p>
        </p:txBody>
      </p:sp>
      <p:graphicFrame>
        <p:nvGraphicFramePr>
          <p:cNvPr id="37901" name="Object 16"/>
          <p:cNvGraphicFramePr>
            <a:graphicFrameLocks noChangeAspect="1"/>
          </p:cNvGraphicFramePr>
          <p:nvPr/>
        </p:nvGraphicFramePr>
        <p:xfrm>
          <a:off x="808038" y="1627188"/>
          <a:ext cx="3662362" cy="4267200"/>
        </p:xfrm>
        <a:graphic>
          <a:graphicData uri="http://schemas.openxmlformats.org/presentationml/2006/ole">
            <mc:AlternateContent xmlns:mc="http://schemas.openxmlformats.org/markup-compatibility/2006">
              <mc:Choice xmlns:v="urn:schemas-microsoft-com:vml" Requires="v">
                <p:oleObj spid="_x0000_s37911" r:id="rId4" imgW="1888807" imgH="1888807" progId="">
                  <p:embed/>
                </p:oleObj>
              </mc:Choice>
              <mc:Fallback>
                <p:oleObj r:id="rId4" imgW="1888807" imgH="1888807" progId="">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038" y="1627188"/>
                        <a:ext cx="3662362" cy="4267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電腦病毒（</a:t>
            </a:r>
            <a:r>
              <a:rPr lang="en-US" altLang="zh-TW" smtClean="0"/>
              <a:t>2</a:t>
            </a:r>
            <a:r>
              <a:rPr lang="zh-TW" altLang="en-GB" smtClean="0"/>
              <a:t>）</a:t>
            </a:r>
          </a:p>
        </p:txBody>
      </p:sp>
      <p:sp>
        <p:nvSpPr>
          <p:cNvPr id="39939" name="AutoShape 2"/>
          <p:cNvSpPr>
            <a:spLocks noChangeArrowheads="1"/>
          </p:cNvSpPr>
          <p:nvPr/>
        </p:nvSpPr>
        <p:spPr bwMode="auto">
          <a:xfrm>
            <a:off x="755650" y="2351088"/>
            <a:ext cx="1597025" cy="923925"/>
          </a:xfrm>
          <a:prstGeom prst="roundRect">
            <a:avLst>
              <a:gd name="adj" fmla="val 171"/>
            </a:avLst>
          </a:pr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40" name="Text Box 3"/>
          <p:cNvSpPr txBox="1">
            <a:spLocks noChangeArrowheads="1"/>
          </p:cNvSpPr>
          <p:nvPr/>
        </p:nvSpPr>
        <p:spPr bwMode="auto">
          <a:xfrm>
            <a:off x="1092200" y="2519363"/>
            <a:ext cx="8366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en-GB" altLang="zh-TW">
                <a:solidFill>
                  <a:srgbClr val="000000"/>
                </a:solidFill>
              </a:rPr>
              <a:t>Mail</a:t>
            </a:r>
          </a:p>
        </p:txBody>
      </p:sp>
      <p:grpSp>
        <p:nvGrpSpPr>
          <p:cNvPr id="39941" name="Group 4"/>
          <p:cNvGrpSpPr>
            <a:grpSpLocks/>
          </p:cNvGrpSpPr>
          <p:nvPr/>
        </p:nvGrpSpPr>
        <p:grpSpPr bwMode="auto">
          <a:xfrm>
            <a:off x="755650" y="3275013"/>
            <a:ext cx="1595438" cy="503237"/>
            <a:chOff x="476" y="2063"/>
            <a:chExt cx="1005" cy="317"/>
          </a:xfrm>
        </p:grpSpPr>
        <p:sp>
          <p:nvSpPr>
            <p:cNvPr id="39963" name="AutoShape 5"/>
            <p:cNvSpPr>
              <a:spLocks noChangeArrowheads="1"/>
            </p:cNvSpPr>
            <p:nvPr/>
          </p:nvSpPr>
          <p:spPr bwMode="auto">
            <a:xfrm>
              <a:off x="476" y="2063"/>
              <a:ext cx="1006" cy="318"/>
            </a:xfrm>
            <a:prstGeom prst="roundRect">
              <a:avLst>
                <a:gd name="adj" fmla="val 310"/>
              </a:avLst>
            </a:prstGeom>
            <a:solidFill>
              <a:srgbClr val="CCCCFF"/>
            </a:solidFill>
            <a:ln w="9360">
              <a:solidFill>
                <a:srgbClr val="000000"/>
              </a:solidFill>
              <a:round/>
              <a:headEnd/>
              <a:tailEnd/>
            </a:ln>
          </p:spPr>
          <p:txBody>
            <a:bodyPr wrap="none"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64" name="Text Box 6"/>
            <p:cNvSpPr txBox="1">
              <a:spLocks noChangeArrowheads="1"/>
            </p:cNvSpPr>
            <p:nvPr/>
          </p:nvSpPr>
          <p:spPr bwMode="auto">
            <a:xfrm>
              <a:off x="476" y="2063"/>
              <a:ext cx="1006"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病毒</a:t>
              </a:r>
            </a:p>
          </p:txBody>
        </p:sp>
      </p:grpSp>
      <p:sp>
        <p:nvSpPr>
          <p:cNvPr id="39942" name="AutoShape 7"/>
          <p:cNvSpPr>
            <a:spLocks noChangeArrowheads="1"/>
          </p:cNvSpPr>
          <p:nvPr/>
        </p:nvSpPr>
        <p:spPr bwMode="auto">
          <a:xfrm>
            <a:off x="3190875" y="4116388"/>
            <a:ext cx="2100263" cy="2603500"/>
          </a:xfrm>
          <a:prstGeom prst="roundRect">
            <a:avLst>
              <a:gd name="adj" fmla="val 74"/>
            </a:avLst>
          </a:pr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43" name="Line 8"/>
          <p:cNvSpPr>
            <a:spLocks noChangeShapeType="1"/>
          </p:cNvSpPr>
          <p:nvPr/>
        </p:nvSpPr>
        <p:spPr bwMode="auto">
          <a:xfrm>
            <a:off x="3192463" y="5543550"/>
            <a:ext cx="2100262" cy="1588"/>
          </a:xfrm>
          <a:prstGeom prst="line">
            <a:avLst/>
          </a:prstGeom>
          <a:noFill/>
          <a:ln w="9360">
            <a:solidFill>
              <a:srgbClr val="000000"/>
            </a:solidFill>
            <a:round/>
            <a:headEnd/>
            <a:tailEnd/>
          </a:ln>
          <a:extLst>
            <a:ext uri="{909E8E84-426E-40DD-AFC4-6F175D3DCCD1}">
              <a14:hiddenFill xmlns:a14="http://schemas.microsoft.com/office/drawing/2010/main">
                <a:noFill/>
              </a14:hiddenFill>
            </a:ext>
          </a:extLst>
        </p:spPr>
        <p:txBody>
          <a:bodyPr lIns="91401" tIns="45701" rIns="91401" bIns="45701"/>
          <a:lstStyle/>
          <a:p>
            <a:endParaRPr lang="zh-TW" altLang="en-US"/>
          </a:p>
        </p:txBody>
      </p:sp>
      <p:sp>
        <p:nvSpPr>
          <p:cNvPr id="39944" name="Text Box 9"/>
          <p:cNvSpPr txBox="1">
            <a:spLocks noChangeArrowheads="1"/>
          </p:cNvSpPr>
          <p:nvPr/>
        </p:nvSpPr>
        <p:spPr bwMode="auto">
          <a:xfrm>
            <a:off x="3425825" y="5759450"/>
            <a:ext cx="161448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信箱中的所有信件</a:t>
            </a:r>
          </a:p>
        </p:txBody>
      </p:sp>
      <p:sp>
        <p:nvSpPr>
          <p:cNvPr id="39945" name="Line 10"/>
          <p:cNvSpPr>
            <a:spLocks noChangeShapeType="1"/>
          </p:cNvSpPr>
          <p:nvPr/>
        </p:nvSpPr>
        <p:spPr bwMode="auto">
          <a:xfrm>
            <a:off x="1847850" y="3779838"/>
            <a:ext cx="1511300" cy="1008062"/>
          </a:xfrm>
          <a:prstGeom prst="line">
            <a:avLst/>
          </a:prstGeom>
          <a:noFill/>
          <a:ln w="9360">
            <a:solidFill>
              <a:srgbClr val="FF0000"/>
            </a:solidFill>
            <a:round/>
            <a:headEnd/>
            <a:tailEnd type="triangle" w="med" len="med"/>
          </a:ln>
          <a:extLst>
            <a:ext uri="{909E8E84-426E-40DD-AFC4-6F175D3DCCD1}">
              <a14:hiddenFill xmlns:a14="http://schemas.microsoft.com/office/drawing/2010/main">
                <a:noFill/>
              </a14:hiddenFill>
            </a:ext>
          </a:extLst>
        </p:spPr>
        <p:txBody>
          <a:bodyPr lIns="91401" tIns="45701" rIns="91401" bIns="45701"/>
          <a:lstStyle/>
          <a:p>
            <a:endParaRPr lang="zh-TW" altLang="en-US"/>
          </a:p>
        </p:txBody>
      </p:sp>
      <p:sp>
        <p:nvSpPr>
          <p:cNvPr id="39946" name="Text Box 11"/>
          <p:cNvSpPr txBox="1">
            <a:spLocks noChangeArrowheads="1"/>
          </p:cNvSpPr>
          <p:nvPr/>
        </p:nvSpPr>
        <p:spPr bwMode="auto">
          <a:xfrm>
            <a:off x="3443288" y="4535488"/>
            <a:ext cx="15478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a:solidFill>
                  <a:srgbClr val="FF0000"/>
                </a:solidFill>
              </a:rPr>
              <a:t>打開執行</a:t>
            </a:r>
          </a:p>
        </p:txBody>
      </p:sp>
      <p:sp>
        <p:nvSpPr>
          <p:cNvPr id="39947" name="Line 12"/>
          <p:cNvSpPr>
            <a:spLocks noChangeShapeType="1"/>
          </p:cNvSpPr>
          <p:nvPr/>
        </p:nvSpPr>
        <p:spPr bwMode="auto">
          <a:xfrm>
            <a:off x="4284663" y="5124450"/>
            <a:ext cx="1587" cy="671513"/>
          </a:xfrm>
          <a:prstGeom prst="line">
            <a:avLst/>
          </a:prstGeom>
          <a:noFill/>
          <a:ln w="9360">
            <a:solidFill>
              <a:srgbClr val="FF0000"/>
            </a:solidFill>
            <a:round/>
            <a:headEnd/>
            <a:tailEnd type="triangle" w="med" len="med"/>
          </a:ln>
          <a:extLst>
            <a:ext uri="{909E8E84-426E-40DD-AFC4-6F175D3DCCD1}">
              <a14:hiddenFill xmlns:a14="http://schemas.microsoft.com/office/drawing/2010/main">
                <a:noFill/>
              </a14:hiddenFill>
            </a:ext>
          </a:extLst>
        </p:spPr>
        <p:txBody>
          <a:bodyPr lIns="91401" tIns="45701" rIns="91401" bIns="45701"/>
          <a:lstStyle/>
          <a:p>
            <a:endParaRPr lang="zh-TW" altLang="en-US"/>
          </a:p>
        </p:txBody>
      </p:sp>
      <p:sp>
        <p:nvSpPr>
          <p:cNvPr id="39948" name="Line 13"/>
          <p:cNvSpPr>
            <a:spLocks noChangeShapeType="1"/>
          </p:cNvSpPr>
          <p:nvPr/>
        </p:nvSpPr>
        <p:spPr bwMode="auto">
          <a:xfrm flipV="1">
            <a:off x="5040313" y="4030663"/>
            <a:ext cx="1679575" cy="2019300"/>
          </a:xfrm>
          <a:prstGeom prst="line">
            <a:avLst/>
          </a:prstGeom>
          <a:noFill/>
          <a:ln w="9360">
            <a:solidFill>
              <a:srgbClr val="FF0000"/>
            </a:solidFill>
            <a:round/>
            <a:headEnd/>
            <a:tailEnd type="triangle" w="med" len="med"/>
          </a:ln>
          <a:extLst>
            <a:ext uri="{909E8E84-426E-40DD-AFC4-6F175D3DCCD1}">
              <a14:hiddenFill xmlns:a14="http://schemas.microsoft.com/office/drawing/2010/main">
                <a:noFill/>
              </a14:hiddenFill>
            </a:ext>
          </a:extLst>
        </p:spPr>
        <p:txBody>
          <a:bodyPr lIns="91401" tIns="45701" rIns="91401" bIns="45701"/>
          <a:lstStyle/>
          <a:p>
            <a:endParaRPr lang="zh-TW" altLang="en-US"/>
          </a:p>
        </p:txBody>
      </p:sp>
      <p:sp>
        <p:nvSpPr>
          <p:cNvPr id="39949" name="Text Box 14"/>
          <p:cNvSpPr txBox="1">
            <a:spLocks noChangeArrowheads="1"/>
          </p:cNvSpPr>
          <p:nvPr/>
        </p:nvSpPr>
        <p:spPr bwMode="auto">
          <a:xfrm>
            <a:off x="5880100" y="4787900"/>
            <a:ext cx="3713163"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a:solidFill>
                  <a:srgbClr val="FF0000"/>
                </a:solidFill>
              </a:rPr>
              <a:t>蒐集</a:t>
            </a:r>
            <a:r>
              <a:rPr lang="en-GB" altLang="zh-TW">
                <a:solidFill>
                  <a:srgbClr val="FF0000"/>
                </a:solidFill>
              </a:rPr>
              <a:t>Email address</a:t>
            </a:r>
            <a:r>
              <a:rPr lang="zh-TW" altLang="en-GB">
                <a:solidFill>
                  <a:srgbClr val="FF0000"/>
                </a:solidFill>
              </a:rPr>
              <a:t>、</a:t>
            </a:r>
          </a:p>
          <a:p>
            <a:pPr eaLnBrk="1" hangingPunct="1">
              <a:lnSpc>
                <a:spcPct val="103000"/>
              </a:lnSpc>
              <a:buClr>
                <a:srgbClr val="000000"/>
              </a:buClr>
              <a:buSzPct val="100000"/>
              <a:buFont typeface="Times New Roman" panose="02020603050405020304" pitchFamily="18" charset="0"/>
              <a:buNone/>
            </a:pPr>
            <a:r>
              <a:rPr lang="zh-TW" altLang="en-GB">
                <a:solidFill>
                  <a:srgbClr val="FF0000"/>
                </a:solidFill>
              </a:rPr>
              <a:t>假造信件，附加病毒</a:t>
            </a:r>
          </a:p>
          <a:p>
            <a:pPr eaLnBrk="1" hangingPunct="1">
              <a:lnSpc>
                <a:spcPct val="103000"/>
              </a:lnSpc>
              <a:buClr>
                <a:srgbClr val="000000"/>
              </a:buClr>
              <a:buSzPct val="100000"/>
              <a:buFont typeface="Times New Roman" panose="02020603050405020304" pitchFamily="18" charset="0"/>
              <a:buNone/>
            </a:pPr>
            <a:r>
              <a:rPr lang="zh-TW" altLang="en-GB">
                <a:solidFill>
                  <a:srgbClr val="FF0000"/>
                </a:solidFill>
              </a:rPr>
              <a:t>碼後寄出給其他受害</a:t>
            </a:r>
          </a:p>
          <a:p>
            <a:pPr eaLnBrk="1" hangingPunct="1">
              <a:lnSpc>
                <a:spcPct val="103000"/>
              </a:lnSpc>
              <a:buClr>
                <a:srgbClr val="000000"/>
              </a:buClr>
              <a:buSzPct val="100000"/>
              <a:buFont typeface="Times New Roman" panose="02020603050405020304" pitchFamily="18" charset="0"/>
              <a:buNone/>
            </a:pPr>
            <a:r>
              <a:rPr lang="zh-TW" altLang="en-GB">
                <a:solidFill>
                  <a:srgbClr val="FF0000"/>
                </a:solidFill>
              </a:rPr>
              <a:t>者</a:t>
            </a:r>
          </a:p>
        </p:txBody>
      </p:sp>
      <p:sp>
        <p:nvSpPr>
          <p:cNvPr id="39950" name="Text Box 15"/>
          <p:cNvSpPr txBox="1">
            <a:spLocks noChangeArrowheads="1"/>
          </p:cNvSpPr>
          <p:nvPr/>
        </p:nvSpPr>
        <p:spPr bwMode="auto">
          <a:xfrm>
            <a:off x="2855913" y="6804025"/>
            <a:ext cx="2890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受害者的電腦系統</a:t>
            </a:r>
          </a:p>
        </p:txBody>
      </p:sp>
      <p:sp>
        <p:nvSpPr>
          <p:cNvPr id="39951" name="AutoShape 16"/>
          <p:cNvSpPr>
            <a:spLocks noChangeArrowheads="1"/>
          </p:cNvSpPr>
          <p:nvPr/>
        </p:nvSpPr>
        <p:spPr bwMode="auto">
          <a:xfrm>
            <a:off x="4619625" y="2435225"/>
            <a:ext cx="1597025" cy="925513"/>
          </a:xfrm>
          <a:prstGeom prst="roundRect">
            <a:avLst>
              <a:gd name="adj" fmla="val 171"/>
            </a:avLst>
          </a:pr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52" name="Text Box 17"/>
          <p:cNvSpPr txBox="1">
            <a:spLocks noChangeArrowheads="1"/>
          </p:cNvSpPr>
          <p:nvPr/>
        </p:nvSpPr>
        <p:spPr bwMode="auto">
          <a:xfrm>
            <a:off x="4956175" y="2603500"/>
            <a:ext cx="8366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en-GB" altLang="zh-TW">
                <a:solidFill>
                  <a:srgbClr val="000000"/>
                </a:solidFill>
              </a:rPr>
              <a:t>Mail</a:t>
            </a:r>
          </a:p>
        </p:txBody>
      </p:sp>
      <p:grpSp>
        <p:nvGrpSpPr>
          <p:cNvPr id="39953" name="Group 18"/>
          <p:cNvGrpSpPr>
            <a:grpSpLocks/>
          </p:cNvGrpSpPr>
          <p:nvPr/>
        </p:nvGrpSpPr>
        <p:grpSpPr bwMode="auto">
          <a:xfrm>
            <a:off x="4619625" y="3359150"/>
            <a:ext cx="1595438" cy="503238"/>
            <a:chOff x="2910" y="2116"/>
            <a:chExt cx="1005" cy="317"/>
          </a:xfrm>
        </p:grpSpPr>
        <p:sp>
          <p:nvSpPr>
            <p:cNvPr id="39961" name="AutoShape 19"/>
            <p:cNvSpPr>
              <a:spLocks noChangeArrowheads="1"/>
            </p:cNvSpPr>
            <p:nvPr/>
          </p:nvSpPr>
          <p:spPr bwMode="auto">
            <a:xfrm>
              <a:off x="2910" y="2116"/>
              <a:ext cx="1006" cy="318"/>
            </a:xfrm>
            <a:prstGeom prst="roundRect">
              <a:avLst>
                <a:gd name="adj" fmla="val 310"/>
              </a:avLst>
            </a:prstGeom>
            <a:solidFill>
              <a:srgbClr val="CCCCFF"/>
            </a:solidFill>
            <a:ln w="9360">
              <a:solidFill>
                <a:srgbClr val="000000"/>
              </a:solidFill>
              <a:round/>
              <a:headEnd/>
              <a:tailEnd/>
            </a:ln>
          </p:spPr>
          <p:txBody>
            <a:bodyPr wrap="none"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62" name="Text Box 20"/>
            <p:cNvSpPr txBox="1">
              <a:spLocks noChangeArrowheads="1"/>
            </p:cNvSpPr>
            <p:nvPr/>
          </p:nvSpPr>
          <p:spPr bwMode="auto">
            <a:xfrm>
              <a:off x="2910" y="2116"/>
              <a:ext cx="1006"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病毒</a:t>
              </a:r>
            </a:p>
          </p:txBody>
        </p:sp>
      </p:grpSp>
      <p:sp>
        <p:nvSpPr>
          <p:cNvPr id="39954" name="AutoShape 21"/>
          <p:cNvSpPr>
            <a:spLocks noChangeArrowheads="1"/>
          </p:cNvSpPr>
          <p:nvPr/>
        </p:nvSpPr>
        <p:spPr bwMode="auto">
          <a:xfrm>
            <a:off x="7391400" y="2435225"/>
            <a:ext cx="1597025" cy="925513"/>
          </a:xfrm>
          <a:prstGeom prst="roundRect">
            <a:avLst>
              <a:gd name="adj" fmla="val 171"/>
            </a:avLst>
          </a:pr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lIns="91401" tIns="45701" rIns="91401" bIns="45701"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55" name="Text Box 22"/>
          <p:cNvSpPr txBox="1">
            <a:spLocks noChangeArrowheads="1"/>
          </p:cNvSpPr>
          <p:nvPr/>
        </p:nvSpPr>
        <p:spPr bwMode="auto">
          <a:xfrm>
            <a:off x="7727950" y="2603500"/>
            <a:ext cx="8366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en-GB" altLang="zh-TW">
                <a:solidFill>
                  <a:srgbClr val="000000"/>
                </a:solidFill>
              </a:rPr>
              <a:t>Mail</a:t>
            </a:r>
          </a:p>
        </p:txBody>
      </p:sp>
      <p:grpSp>
        <p:nvGrpSpPr>
          <p:cNvPr id="39956" name="Group 23"/>
          <p:cNvGrpSpPr>
            <a:grpSpLocks/>
          </p:cNvGrpSpPr>
          <p:nvPr/>
        </p:nvGrpSpPr>
        <p:grpSpPr bwMode="auto">
          <a:xfrm>
            <a:off x="7391400" y="3359150"/>
            <a:ext cx="1595438" cy="503238"/>
            <a:chOff x="4656" y="2116"/>
            <a:chExt cx="1005" cy="317"/>
          </a:xfrm>
        </p:grpSpPr>
        <p:sp>
          <p:nvSpPr>
            <p:cNvPr id="39959" name="AutoShape 24"/>
            <p:cNvSpPr>
              <a:spLocks noChangeArrowheads="1"/>
            </p:cNvSpPr>
            <p:nvPr/>
          </p:nvSpPr>
          <p:spPr bwMode="auto">
            <a:xfrm>
              <a:off x="4656" y="2116"/>
              <a:ext cx="1006" cy="318"/>
            </a:xfrm>
            <a:prstGeom prst="roundRect">
              <a:avLst>
                <a:gd name="adj" fmla="val 310"/>
              </a:avLst>
            </a:prstGeom>
            <a:solidFill>
              <a:srgbClr val="CCCCFF"/>
            </a:solidFill>
            <a:ln w="9360">
              <a:solidFill>
                <a:srgbClr val="000000"/>
              </a:solidFill>
              <a:round/>
              <a:headEnd/>
              <a:tailEnd/>
            </a:ln>
          </p:spPr>
          <p:txBody>
            <a:bodyPr wrap="none"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39960" name="Text Box 25"/>
            <p:cNvSpPr txBox="1">
              <a:spLocks noChangeArrowheads="1"/>
            </p:cNvSpPr>
            <p:nvPr/>
          </p:nvSpPr>
          <p:spPr bwMode="auto">
            <a:xfrm>
              <a:off x="4656" y="2116"/>
              <a:ext cx="1006"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95000"/>
                </a:lnSpc>
                <a:buClr>
                  <a:srgbClr val="000000"/>
                </a:buClr>
                <a:buSzPct val="100000"/>
                <a:buFont typeface="Times New Roman" panose="02020603050405020304" pitchFamily="18" charset="0"/>
                <a:buNone/>
              </a:pPr>
              <a:r>
                <a:rPr lang="zh-TW" altLang="en-GB">
                  <a:solidFill>
                    <a:srgbClr val="000000"/>
                  </a:solidFill>
                </a:rPr>
                <a:t>病毒</a:t>
              </a:r>
            </a:p>
          </p:txBody>
        </p:sp>
      </p:grpSp>
      <p:sp>
        <p:nvSpPr>
          <p:cNvPr id="39957" name="Text Box 26"/>
          <p:cNvSpPr txBox="1">
            <a:spLocks noChangeArrowheads="1"/>
          </p:cNvSpPr>
          <p:nvPr/>
        </p:nvSpPr>
        <p:spPr bwMode="auto">
          <a:xfrm>
            <a:off x="6281738" y="2901950"/>
            <a:ext cx="12112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en-GB" altLang="zh-TW">
                <a:solidFill>
                  <a:srgbClr val="000000"/>
                </a:solidFill>
              </a:rPr>
              <a:t>………</a:t>
            </a:r>
          </a:p>
        </p:txBody>
      </p:sp>
      <p:sp>
        <p:nvSpPr>
          <p:cNvPr id="39958" name="Text Box 27"/>
          <p:cNvSpPr txBox="1">
            <a:spLocks noChangeArrowheads="1"/>
          </p:cNvSpPr>
          <p:nvPr/>
        </p:nvSpPr>
        <p:spPr bwMode="auto">
          <a:xfrm>
            <a:off x="2603500" y="1793875"/>
            <a:ext cx="37369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9964" tIns="46781" rIns="89964" bIns="4678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95000"/>
              </a:lnSpc>
              <a:buClr>
                <a:srgbClr val="000000"/>
              </a:buClr>
              <a:buSzPct val="100000"/>
              <a:buFont typeface="Times New Roman" panose="02020603050405020304" pitchFamily="18" charset="0"/>
              <a:buNone/>
            </a:pPr>
            <a:r>
              <a:rPr lang="zh-TW" altLang="en-GB" sz="2800">
                <a:solidFill>
                  <a:srgbClr val="000000"/>
                </a:solidFill>
              </a:rPr>
              <a:t>郵件病毒傳遞方式：</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電腦病毒（</a:t>
            </a:r>
            <a:r>
              <a:rPr lang="en-US" altLang="zh-TW" smtClean="0"/>
              <a:t>3</a:t>
            </a:r>
            <a:r>
              <a:rPr lang="zh-TW" altLang="en-GB" smtClean="0"/>
              <a:t>）</a:t>
            </a:r>
          </a:p>
        </p:txBody>
      </p:sp>
      <p:sp>
        <p:nvSpPr>
          <p:cNvPr id="41987" name="Rectangle 2"/>
          <p:cNvSpPr>
            <a:spLocks noGrp="1" noChangeArrowheads="1"/>
          </p:cNvSpPr>
          <p:nvPr>
            <p:ph type="body" idx="1"/>
          </p:nvPr>
        </p:nvSpPr>
        <p:spPr>
          <a:xfrm>
            <a:off x="755650" y="1931988"/>
            <a:ext cx="8567738" cy="4537075"/>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電腦病毒猖獗的原因：</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作業系統保護不足（多人作業系統底下，一個人中毒並不會影響其他人或系統的執行檔）。</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軟體錯誤（如</a:t>
            </a:r>
            <a:r>
              <a:rPr lang="en-GB" altLang="zh-TW" smtClean="0"/>
              <a:t>outlook express</a:t>
            </a:r>
            <a:r>
              <a:rPr lang="zh-TW" altLang="en-GB" smtClean="0"/>
              <a:t>、瀏覽器之漏洞）。</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網際網路的發展。</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人性的弱點。</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非法軟體氾濫。</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u="sng" smtClean="0"/>
              <a:t>不必要</a:t>
            </a:r>
            <a:r>
              <a:rPr lang="zh-TW" altLang="en-GB" smtClean="0"/>
              <a:t>的</a:t>
            </a:r>
            <a:r>
              <a:rPr lang="en-GB" altLang="zh-TW" smtClean="0"/>
              <a:t>USB</a:t>
            </a:r>
            <a:r>
              <a:rPr lang="zh-TW" altLang="en-GB" smtClean="0"/>
              <a:t>隨身碟交流太頻繁</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zh-TW" altLang="en-US" smtClean="0"/>
              <a:t>什麼是蠕蟲</a:t>
            </a:r>
          </a:p>
        </p:txBody>
      </p:sp>
      <p:sp>
        <p:nvSpPr>
          <p:cNvPr id="6147" name="Rectangle 3"/>
          <p:cNvSpPr>
            <a:spLocks noGrp="1" noChangeArrowheads="1"/>
          </p:cNvSpPr>
          <p:nvPr>
            <p:ph type="body" idx="1"/>
          </p:nvPr>
        </p:nvSpPr>
        <p:spPr>
          <a:xfrm>
            <a:off x="503238" y="1763713"/>
            <a:ext cx="6132512" cy="4911725"/>
          </a:xfrm>
        </p:spPr>
        <p:txBody>
          <a:bodyPr/>
          <a:lstStyle/>
          <a:p>
            <a:pPr marL="341172" indent="-341172" defTabSz="449076" eaLnBrk="1" hangingPunct="1">
              <a:lnSpc>
                <a:spcPct val="80000"/>
              </a:lnSpc>
              <a:defRPr/>
            </a:pPr>
            <a:r>
              <a:rPr lang="zh-TW" altLang="en-US" sz="2200" b="1" dirty="0"/>
              <a:t>蠕蟲</a:t>
            </a:r>
            <a:r>
              <a:rPr lang="zh-TW" altLang="en-US" sz="2200" dirty="0"/>
              <a:t>：它可在電腦之間複製它本身，它會透過掌控電腦上可傳輸檔案或資訊的功能</a:t>
            </a:r>
            <a:r>
              <a:rPr lang="zh-TW" altLang="en-US" sz="2200" dirty="0">
                <a:solidFill>
                  <a:srgbClr val="0000CC"/>
                </a:solidFill>
              </a:rPr>
              <a:t>自動進行</a:t>
            </a:r>
            <a:r>
              <a:rPr lang="zh-TW" altLang="en-US" sz="2200" dirty="0"/>
              <a:t> </a:t>
            </a:r>
            <a:r>
              <a:rPr lang="zh-TW" altLang="en-US" sz="2200" dirty="0">
                <a:solidFill>
                  <a:srgbClr val="0000CC"/>
                </a:solidFill>
              </a:rPr>
              <a:t>複製</a:t>
            </a:r>
            <a:r>
              <a:rPr lang="zh-TW" altLang="en-US" sz="2200" dirty="0"/>
              <a:t>。</a:t>
            </a:r>
            <a:endParaRPr lang="en-US" altLang="zh-TW" sz="2200" dirty="0"/>
          </a:p>
          <a:p>
            <a:pPr marL="0" indent="0" defTabSz="449076" eaLnBrk="1" hangingPunct="1">
              <a:lnSpc>
                <a:spcPct val="80000"/>
              </a:lnSpc>
              <a:buFont typeface="Symbol" panose="05050102010706020507" pitchFamily="18" charset="2"/>
              <a:buNone/>
              <a:defRPr/>
            </a:pPr>
            <a:endParaRPr lang="zh-TW" altLang="en-US" sz="2200" dirty="0"/>
          </a:p>
          <a:p>
            <a:pPr marL="341172" indent="-341172" defTabSz="449076" eaLnBrk="1" hangingPunct="1">
              <a:lnSpc>
                <a:spcPct val="80000"/>
              </a:lnSpc>
              <a:defRPr/>
            </a:pPr>
            <a:r>
              <a:rPr lang="zh-TW" altLang="en-US" sz="2200" dirty="0"/>
              <a:t>例如，蠕蟲可將它本身的複本傳給您</a:t>
            </a:r>
            <a:r>
              <a:rPr lang="zh-TW" altLang="en-US" sz="2200" u="sng" dirty="0">
                <a:solidFill>
                  <a:srgbClr val="0000CC"/>
                </a:solidFill>
              </a:rPr>
              <a:t>電子郵件通訊錄</a:t>
            </a:r>
            <a:r>
              <a:rPr lang="zh-TW" altLang="en-US" sz="2200" dirty="0"/>
              <a:t>所列出的每個人，該人員的電腦接著會執行相同的動作，從而發生大量網路流量 的連鎖效應，並進一步降低整個企業網路和網際網路的速度。</a:t>
            </a:r>
            <a:r>
              <a:rPr lang="zh-TW" altLang="en-US" sz="1600" dirty="0"/>
              <a:t>當新的蠕蟲散播時，它們會以極快的速度散佈開來，塞滿網路並可能讓您 </a:t>
            </a:r>
            <a:r>
              <a:rPr lang="en-US" altLang="zh-TW" sz="1600" dirty="0"/>
              <a:t>(</a:t>
            </a:r>
            <a:r>
              <a:rPr lang="zh-TW" altLang="en-US" sz="1600" dirty="0"/>
              <a:t>及每個人</a:t>
            </a:r>
            <a:r>
              <a:rPr lang="en-US" altLang="zh-TW" sz="1600" dirty="0"/>
              <a:t>) </a:t>
            </a:r>
            <a:r>
              <a:rPr lang="zh-TW" altLang="en-US" sz="1600" dirty="0"/>
              <a:t>必須等待多倍的時間才能檢視網際網路上的網頁。</a:t>
            </a:r>
          </a:p>
          <a:p>
            <a:pPr marL="341172" indent="-341172" defTabSz="449076" eaLnBrk="1" hangingPunct="1">
              <a:lnSpc>
                <a:spcPct val="80000"/>
              </a:lnSpc>
              <a:defRPr/>
            </a:pPr>
            <a:endParaRPr lang="zh-TW" altLang="en-US" sz="2200" dirty="0"/>
          </a:p>
          <a:p>
            <a:pPr marL="341172" indent="-341172" defTabSz="449076" eaLnBrk="1" hangingPunct="1">
              <a:lnSpc>
                <a:spcPct val="80000"/>
              </a:lnSpc>
              <a:defRPr/>
            </a:pPr>
            <a:r>
              <a:rPr lang="zh-TW" altLang="en-US" sz="2200" dirty="0"/>
              <a:t>蠕蟲通常不需要</a:t>
            </a:r>
            <a:r>
              <a:rPr lang="zh-TW" altLang="en-US" sz="2200" dirty="0">
                <a:solidFill>
                  <a:srgbClr val="0000CC"/>
                </a:solidFill>
              </a:rPr>
              <a:t>使用者的動作</a:t>
            </a:r>
            <a:r>
              <a:rPr lang="zh-TW" altLang="en-US" sz="2200" dirty="0"/>
              <a:t>即可散佈，而且它會將它本身的完整複本 </a:t>
            </a:r>
            <a:r>
              <a:rPr lang="en-US" altLang="zh-TW" sz="2200" dirty="0"/>
              <a:t>(</a:t>
            </a:r>
            <a:r>
              <a:rPr lang="zh-TW" altLang="en-US" sz="2200" dirty="0"/>
              <a:t>可能已修改</a:t>
            </a:r>
            <a:r>
              <a:rPr lang="en-US" altLang="zh-TW" sz="2200" dirty="0"/>
              <a:t>) </a:t>
            </a:r>
            <a:r>
              <a:rPr lang="zh-TW" altLang="en-US" sz="2200" dirty="0"/>
              <a:t>透過網路發佈。</a:t>
            </a:r>
            <a:r>
              <a:rPr lang="zh-TW" altLang="en-US" sz="1300" dirty="0"/>
              <a:t>蠕蟲可耗用記憶體或網路頻寬，使得電腦停止回應。蠕蟲不需要透過「主機」程式或檔案即可傳播，所以它們也能入侵您的系統，並讓他人從遠端控 制您的電腦。</a:t>
            </a:r>
            <a:endParaRPr lang="zh-TW" altLang="en-US" sz="3100" dirty="0"/>
          </a:p>
        </p:txBody>
      </p:sp>
      <p:sp>
        <p:nvSpPr>
          <p:cNvPr id="44036" name="投影片編號版面配置區 5"/>
          <p:cNvSpPr>
            <a:spLocks noGrp="1"/>
          </p:cNvSpPr>
          <p:nvPr>
            <p:ph type="sldNum" sz="quarter" idx="4294967295"/>
          </p:nvPr>
        </p:nvSpPr>
        <p:spPr bwMode="auto">
          <a:xfrm>
            <a:off x="7224713" y="6881813"/>
            <a:ext cx="2352675" cy="5048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177710C6-1051-4C39-A53A-82613F9AFAE5}" type="slidenum">
              <a:rPr lang="en-US" altLang="zh-TW">
                <a:solidFill>
                  <a:schemeClr val="tx1"/>
                </a:solidFill>
                <a:latin typeface="Verdana" panose="020B0604030504040204" pitchFamily="34" charset="0"/>
              </a:rPr>
              <a:pPr eaLnBrk="1" hangingPunct="1">
                <a:lnSpc>
                  <a:spcPct val="103000"/>
                </a:lnSpc>
                <a:buClr>
                  <a:srgbClr val="000000"/>
                </a:buClr>
                <a:buSzPct val="100000"/>
                <a:buFont typeface="Times New Roman" panose="02020603050405020304" pitchFamily="18" charset="0"/>
                <a:buNone/>
              </a:pPr>
              <a:t>23</a:t>
            </a:fld>
            <a:endParaRPr lang="en-US" altLang="zh-TW">
              <a:solidFill>
                <a:schemeClr val="tx1"/>
              </a:solidFill>
              <a:latin typeface="Verdana" panose="020B0604030504040204" pitchFamily="34" charset="0"/>
            </a:endParaRPr>
          </a:p>
        </p:txBody>
      </p:sp>
      <p:pic>
        <p:nvPicPr>
          <p:cNvPr id="44037" name="圖片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769100" y="1979613"/>
            <a:ext cx="28797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zh-TW" altLang="en-US" dirty="0"/>
              <a:t>什麼是木馬</a:t>
            </a:r>
          </a:p>
        </p:txBody>
      </p:sp>
      <p:sp>
        <p:nvSpPr>
          <p:cNvPr id="45059" name="Rectangle 3"/>
          <p:cNvSpPr>
            <a:spLocks noGrp="1" noChangeArrowheads="1"/>
          </p:cNvSpPr>
          <p:nvPr>
            <p:ph type="body" idx="1"/>
          </p:nvPr>
        </p:nvSpPr>
        <p:spPr>
          <a:xfrm>
            <a:off x="503238" y="1763713"/>
            <a:ext cx="5545137" cy="4911725"/>
          </a:xfrm>
        </p:spPr>
        <p:txBody>
          <a:bodyPr/>
          <a:lstStyle/>
          <a:p>
            <a:pPr eaLnBrk="1" hangingPunct="1">
              <a:lnSpc>
                <a:spcPct val="80000"/>
              </a:lnSpc>
            </a:pPr>
            <a:r>
              <a:rPr lang="zh-TW" altLang="en-US" sz="2200" b="1" smtClean="0"/>
              <a:t>木馬</a:t>
            </a:r>
            <a:r>
              <a:rPr lang="zh-TW" altLang="en-US" sz="2200" smtClean="0"/>
              <a:t>：「木馬程式」，是一種遠端管理工具</a:t>
            </a:r>
            <a:r>
              <a:rPr lang="en-US" altLang="zh-TW" sz="2200" smtClean="0"/>
              <a:t>(</a:t>
            </a:r>
            <a:r>
              <a:rPr lang="zh-TW" altLang="en-US" sz="2200" smtClean="0"/>
              <a:t>軟體</a:t>
            </a:r>
            <a:r>
              <a:rPr lang="en-US" altLang="zh-TW" sz="2200" smtClean="0"/>
              <a:t>)</a:t>
            </a:r>
            <a:r>
              <a:rPr lang="zh-TW" altLang="en-US" sz="2200" smtClean="0"/>
              <a:t>，駭客利用電腦輾轉植入被害人電腦， 被植入木馬程式的電腦會將</a:t>
            </a:r>
            <a:r>
              <a:rPr lang="zh-TW" altLang="en-US" sz="2200" smtClean="0">
                <a:solidFill>
                  <a:srgbClr val="0000CC"/>
                </a:solidFill>
              </a:rPr>
              <a:t>內部資料向外傳輸</a:t>
            </a:r>
            <a:r>
              <a:rPr lang="zh-TW" altLang="en-US" sz="2200" smtClean="0"/>
              <a:t>，駭客也可在遠端遙控中毒電腦。</a:t>
            </a:r>
            <a:r>
              <a:rPr lang="zh-TW" altLang="en-US" sz="1300" smtClean="0"/>
              <a:t>所謂的 「木馬程式」又稱為「特洛伊木馬」，意即指這類軟體具有短小、精幹、安裝方便與不意被查覺等特點。下載、刪除或列印受攻擊電腦中的資料，也可以遠端取得對 方的帳號與密碼，或是對用戶的電腦進行自動追蹤與監督，並具有文件管理功能</a:t>
            </a:r>
            <a:r>
              <a:rPr lang="en-US" altLang="zh-TW" sz="1300" smtClean="0"/>
              <a:t>...</a:t>
            </a:r>
            <a:r>
              <a:rPr lang="zh-TW" altLang="en-US" sz="1300" smtClean="0"/>
              <a:t>。</a:t>
            </a:r>
          </a:p>
          <a:p>
            <a:pPr eaLnBrk="1" hangingPunct="1">
              <a:lnSpc>
                <a:spcPct val="80000"/>
              </a:lnSpc>
            </a:pPr>
            <a:endParaRPr lang="zh-TW" altLang="en-US" sz="2200" smtClean="0"/>
          </a:p>
          <a:p>
            <a:pPr algn="dist" eaLnBrk="1" hangingPunct="1">
              <a:lnSpc>
                <a:spcPct val="80000"/>
              </a:lnSpc>
            </a:pPr>
            <a:r>
              <a:rPr lang="zh-TW" altLang="en-US" sz="2200" smtClean="0"/>
              <a:t>簡單來說，駭客的手法就是「尋找攻擊的對象」、「植入木馬伺服器程 式」、「使用木馬管理程式遙控被害人電腦」、「偷取帳號密碼等重要資訊」、「利用被害人帳號密碼展開對另一被害人的攻擊」，有時被害人的電腦開機後，明明 處於未使用狀態，但電腦卻會自動執行 </a:t>
            </a:r>
            <a:r>
              <a:rPr lang="en-US" altLang="zh-TW" sz="2200" smtClean="0"/>
              <a:t>(</a:t>
            </a:r>
            <a:r>
              <a:rPr lang="zh-TW" altLang="en-US" sz="2200" smtClean="0"/>
              <a:t>如：開啟光碟機、游標自動點選等</a:t>
            </a:r>
            <a:r>
              <a:rPr lang="en-US" altLang="zh-TW" sz="2200" smtClean="0"/>
              <a:t>)</a:t>
            </a:r>
            <a:r>
              <a:rPr lang="zh-TW" altLang="en-US" sz="2200" smtClean="0"/>
              <a:t>。 </a:t>
            </a:r>
          </a:p>
        </p:txBody>
      </p:sp>
      <p:sp>
        <p:nvSpPr>
          <p:cNvPr id="4506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buSzTx/>
            </a:pPr>
            <a:fld id="{284146FC-EF40-4DA7-AEFE-5FA78C293287}" type="slidenum">
              <a:rPr lang="en-US" altLang="zh-TW" sz="1500">
                <a:solidFill>
                  <a:srgbClr val="006699"/>
                </a:solidFill>
                <a:latin typeface="Verdana" panose="020B0604030504040204" pitchFamily="34" charset="0"/>
              </a:rPr>
              <a:pPr>
                <a:buSzTx/>
              </a:pPr>
              <a:t>24</a:t>
            </a:fld>
            <a:endParaRPr lang="en-US" altLang="zh-TW" sz="1500">
              <a:solidFill>
                <a:srgbClr val="006699"/>
              </a:solidFill>
              <a:latin typeface="Verdana" panose="020B0604030504040204" pitchFamily="34" charset="0"/>
            </a:endParaRPr>
          </a:p>
        </p:txBody>
      </p:sp>
      <p:pic>
        <p:nvPicPr>
          <p:cNvPr id="45061"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469063" y="1835150"/>
            <a:ext cx="3179762"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標題 1"/>
          <p:cNvSpPr>
            <a:spLocks noGrp="1" noChangeArrowheads="1"/>
          </p:cNvSpPr>
          <p:nvPr>
            <p:ph type="title"/>
          </p:nvPr>
        </p:nvSpPr>
        <p:spPr/>
        <p:txBody>
          <a:bodyPr/>
          <a:lstStyle/>
          <a:p>
            <a:r>
              <a:rPr lang="zh-TW" altLang="en-US" smtClean="0"/>
              <a:t>後門與</a:t>
            </a:r>
            <a:r>
              <a:rPr lang="zh-TW" altLang="en-GB" smtClean="0"/>
              <a:t>社交工程</a:t>
            </a:r>
            <a:endParaRPr lang="zh-TW" altLang="en-US" smtClean="0"/>
          </a:p>
        </p:txBody>
      </p:sp>
      <p:sp>
        <p:nvSpPr>
          <p:cNvPr id="46083" name="內容版面配置區 2"/>
          <p:cNvSpPr>
            <a:spLocks noGrp="1" noChangeArrowheads="1"/>
          </p:cNvSpPr>
          <p:nvPr>
            <p:ph idx="1"/>
          </p:nvPr>
        </p:nvSpPr>
        <p:spPr>
          <a:xfrm>
            <a:off x="755650" y="1931988"/>
            <a:ext cx="8748713" cy="5232400"/>
          </a:xfrm>
        </p:spPr>
        <p:txBody>
          <a:bodyPr/>
          <a:lstStyle/>
          <a:p>
            <a:pPr eaLnBrk="1" hangingPunct="1"/>
            <a:r>
              <a:rPr lang="zh-TW" altLang="en-US" b="1" smtClean="0"/>
              <a:t>後門程式</a:t>
            </a:r>
            <a:r>
              <a:rPr lang="zh-TW" altLang="en-US" smtClean="0"/>
              <a:t>：利用電腦系統裡某些傳送管道的漏洞，</a:t>
            </a:r>
            <a:r>
              <a:rPr lang="zh-TW" altLang="en-US" smtClean="0">
                <a:solidFill>
                  <a:srgbClr val="0000CC"/>
                </a:solidFill>
              </a:rPr>
              <a:t>把監控資料傳送</a:t>
            </a:r>
            <a:r>
              <a:rPr lang="zh-TW" altLang="en-US" smtClean="0"/>
              <a:t>出去，達成竊取的目的</a:t>
            </a:r>
          </a:p>
          <a:p>
            <a:pPr eaLnBrk="1" hangingPunct="1"/>
            <a:r>
              <a:rPr lang="zh-TW" altLang="en-US" smtClean="0"/>
              <a:t>後門與病毒不同的是，病毒利用系統的漏洞來破壞檔案系統，但後門只做到</a:t>
            </a:r>
            <a:r>
              <a:rPr lang="zh-TW" altLang="en-US" smtClean="0">
                <a:solidFill>
                  <a:srgbClr val="0000CC"/>
                </a:solidFill>
              </a:rPr>
              <a:t>「監控」與「傳送」</a:t>
            </a:r>
            <a:r>
              <a:rPr lang="zh-TW" altLang="en-US" smtClean="0"/>
              <a:t>的動作，本質與一般應用程式無異，</a:t>
            </a:r>
            <a:r>
              <a:rPr lang="zh-TW" altLang="en-US" sz="1800" smtClean="0"/>
              <a:t>因此無法以病毒或任何掃描程式加以偵測。並非所有後門程式都是屬於非法的，事實上許多合法的網路監控軟體，也利用後門程式概念運作， 以達成監控網路安全的目的。 </a:t>
            </a:r>
          </a:p>
          <a:p>
            <a:r>
              <a:rPr lang="zh-TW" altLang="en-GB" smtClean="0"/>
              <a:t>最近的病毒大都利用</a:t>
            </a:r>
            <a:r>
              <a:rPr lang="zh-TW" altLang="en-GB" smtClean="0">
                <a:solidFill>
                  <a:srgbClr val="FF0000"/>
                </a:solidFill>
              </a:rPr>
              <a:t>電子郵件</a:t>
            </a:r>
            <a:r>
              <a:rPr lang="zh-TW" altLang="en-GB" smtClean="0"/>
              <a:t>或</a:t>
            </a:r>
            <a:r>
              <a:rPr lang="zh-TW" altLang="en-GB" smtClean="0">
                <a:solidFill>
                  <a:srgbClr val="FF0000"/>
                </a:solidFill>
              </a:rPr>
              <a:t>網頁</a:t>
            </a:r>
            <a:r>
              <a:rPr lang="zh-TW" altLang="en-GB" smtClean="0"/>
              <a:t>配合</a:t>
            </a:r>
            <a:r>
              <a:rPr lang="zh-TW" altLang="en-GB" smtClean="0">
                <a:solidFill>
                  <a:srgbClr val="FF0000"/>
                </a:solidFill>
              </a:rPr>
              <a:t>社交工程</a:t>
            </a:r>
            <a:r>
              <a:rPr lang="zh-TW" altLang="en-GB" smtClean="0"/>
              <a:t>（人性弱點）來傳播。</a:t>
            </a:r>
          </a:p>
          <a:p>
            <a:endParaRPr lang="zh-TW" altLang="en-US" smtClean="0"/>
          </a:p>
        </p:txBody>
      </p:sp>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標題 1"/>
          <p:cNvSpPr>
            <a:spLocks noGrp="1" noChangeArrowheads="1"/>
          </p:cNvSpPr>
          <p:nvPr>
            <p:ph type="title"/>
          </p:nvPr>
        </p:nvSpPr>
        <p:spPr>
          <a:xfrm>
            <a:off x="447675" y="241300"/>
            <a:ext cx="9345613" cy="1270000"/>
          </a:xfrm>
        </p:spPr>
        <p:txBody>
          <a:bodyPr/>
          <a:lstStyle/>
          <a:p>
            <a:r>
              <a:rPr lang="zh-TW" altLang="en-US" smtClean="0"/>
              <a:t>案例</a:t>
            </a:r>
          </a:p>
        </p:txBody>
      </p:sp>
      <p:sp>
        <p:nvSpPr>
          <p:cNvPr id="47107" name="內容版面配置區 2"/>
          <p:cNvSpPr>
            <a:spLocks noGrp="1" noChangeArrowheads="1"/>
          </p:cNvSpPr>
          <p:nvPr>
            <p:ph idx="1"/>
          </p:nvPr>
        </p:nvSpPr>
        <p:spPr>
          <a:xfrm>
            <a:off x="836613" y="1763713"/>
            <a:ext cx="8566150" cy="4535487"/>
          </a:xfrm>
        </p:spPr>
        <p:txBody>
          <a:bodyPr/>
          <a:lstStyle/>
          <a:p>
            <a:pPr>
              <a:lnSpc>
                <a:spcPct val="100000"/>
              </a:lnSpc>
              <a:spcBef>
                <a:spcPct val="0"/>
              </a:spcBef>
            </a:pPr>
            <a:r>
              <a:rPr lang="zh-TW" altLang="en-US" sz="2600" smtClean="0"/>
              <a:t>勒索軟體</a:t>
            </a:r>
          </a:p>
          <a:p>
            <a:pPr>
              <a:lnSpc>
                <a:spcPct val="100000"/>
              </a:lnSpc>
              <a:spcBef>
                <a:spcPct val="0"/>
              </a:spcBef>
            </a:pPr>
            <a:r>
              <a:rPr lang="zh-TW" altLang="en-US" sz="2600" smtClean="0"/>
              <a:t>可疑網頁</a:t>
            </a:r>
            <a:r>
              <a:rPr lang="en-US" altLang="zh-TW" sz="2600" smtClean="0"/>
              <a:t>/</a:t>
            </a:r>
            <a:r>
              <a:rPr lang="zh-TW" altLang="en-US" sz="2600" smtClean="0"/>
              <a:t>信件</a:t>
            </a:r>
            <a:r>
              <a:rPr lang="en-US" altLang="zh-TW" sz="2600" smtClean="0"/>
              <a:t>/</a:t>
            </a:r>
            <a:r>
              <a:rPr lang="zh-TW" altLang="en-US" sz="2600" smtClean="0"/>
              <a:t>簡訊</a:t>
            </a:r>
            <a:r>
              <a:rPr lang="en-US" altLang="zh-TW" sz="2600" smtClean="0"/>
              <a:t>/</a:t>
            </a:r>
            <a:r>
              <a:rPr lang="zh-TW" altLang="en-US" sz="2600" smtClean="0"/>
              <a:t>即時通訊</a:t>
            </a:r>
          </a:p>
          <a:p>
            <a:pPr>
              <a:lnSpc>
                <a:spcPct val="100000"/>
              </a:lnSpc>
              <a:spcBef>
                <a:spcPct val="0"/>
              </a:spcBef>
            </a:pPr>
            <a:r>
              <a:rPr lang="zh-TW" altLang="en-US" sz="2600" smtClean="0"/>
              <a:t>個資外洩</a:t>
            </a:r>
          </a:p>
          <a:p>
            <a:pPr>
              <a:lnSpc>
                <a:spcPct val="100000"/>
              </a:lnSpc>
              <a:spcBef>
                <a:spcPct val="0"/>
              </a:spcBef>
            </a:pPr>
            <a:r>
              <a:rPr lang="zh-TW" altLang="en-US" sz="2600" smtClean="0"/>
              <a:t>帳號遭盜用</a:t>
            </a:r>
            <a:r>
              <a:rPr lang="en-US" altLang="zh-TW" sz="2600" smtClean="0"/>
              <a:t>(KMU 104</a:t>
            </a:r>
            <a:r>
              <a:rPr lang="zh-TW" altLang="en-US" sz="2600" smtClean="0"/>
              <a:t>年</a:t>
            </a:r>
            <a:r>
              <a:rPr lang="en-US" altLang="zh-TW" sz="2600" smtClean="0"/>
              <a:t>33</a:t>
            </a:r>
            <a:r>
              <a:rPr lang="zh-TW" altLang="en-US" sz="2600" smtClean="0"/>
              <a:t>件，</a:t>
            </a:r>
            <a:r>
              <a:rPr lang="en-US" altLang="zh-TW" sz="2600" smtClean="0"/>
              <a:t>103</a:t>
            </a:r>
            <a:r>
              <a:rPr lang="zh-TW" altLang="en-US" sz="2600" smtClean="0"/>
              <a:t>年</a:t>
            </a:r>
            <a:r>
              <a:rPr lang="en-US" altLang="zh-TW" sz="2600" smtClean="0"/>
              <a:t>107</a:t>
            </a:r>
            <a:r>
              <a:rPr lang="zh-TW" altLang="en-US" sz="2600" smtClean="0"/>
              <a:t>件</a:t>
            </a:r>
            <a:r>
              <a:rPr lang="en-US" altLang="zh-TW" sz="2600" smtClean="0"/>
              <a:t>)</a:t>
            </a:r>
          </a:p>
          <a:p>
            <a:pPr>
              <a:lnSpc>
                <a:spcPct val="100000"/>
              </a:lnSpc>
              <a:spcBef>
                <a:spcPct val="0"/>
              </a:spcBef>
            </a:pPr>
            <a:r>
              <a:rPr lang="zh-TW" altLang="en-US" sz="2600" smtClean="0"/>
              <a:t>電腦</a:t>
            </a:r>
            <a:r>
              <a:rPr lang="en-US" altLang="zh-TW" sz="2600" smtClean="0"/>
              <a:t>/</a:t>
            </a:r>
            <a:r>
              <a:rPr lang="zh-TW" altLang="en-US" sz="2600" smtClean="0"/>
              <a:t>隨身碟 </a:t>
            </a:r>
            <a:r>
              <a:rPr lang="en-US" altLang="zh-TW" sz="2600" smtClean="0"/>
              <a:t>- </a:t>
            </a:r>
            <a:r>
              <a:rPr lang="zh-TW" altLang="en-US" sz="2600" smtClean="0"/>
              <a:t>中毒</a:t>
            </a:r>
            <a:r>
              <a:rPr lang="en-US" altLang="zh-TW" sz="2600" smtClean="0"/>
              <a:t>/</a:t>
            </a:r>
            <a:r>
              <a:rPr lang="zh-TW" altLang="en-US" sz="2600" smtClean="0"/>
              <a:t>故障</a:t>
            </a:r>
          </a:p>
          <a:p>
            <a:pPr>
              <a:lnSpc>
                <a:spcPct val="100000"/>
              </a:lnSpc>
              <a:spcBef>
                <a:spcPct val="0"/>
              </a:spcBef>
            </a:pPr>
            <a:r>
              <a:rPr lang="zh-TW" altLang="en-US" sz="2600" smtClean="0"/>
              <a:t>伺服器、</a:t>
            </a:r>
            <a:r>
              <a:rPr lang="en-US" altLang="zh-TW" sz="2600" smtClean="0"/>
              <a:t>NAS</a:t>
            </a:r>
            <a:r>
              <a:rPr lang="zh-TW" altLang="en-US" sz="2600" smtClean="0"/>
              <a:t>、印表機、攝影機等遭入侵</a:t>
            </a:r>
          </a:p>
        </p:txBody>
      </p:sp>
      <p:graphicFrame>
        <p:nvGraphicFramePr>
          <p:cNvPr id="2" name="表格 1"/>
          <p:cNvGraphicFramePr>
            <a:graphicFrameLocks noGrp="1"/>
          </p:cNvGraphicFramePr>
          <p:nvPr/>
        </p:nvGraphicFramePr>
        <p:xfrm>
          <a:off x="836613" y="4284663"/>
          <a:ext cx="8956675" cy="2408237"/>
        </p:xfrm>
        <a:graphic>
          <a:graphicData uri="http://schemas.openxmlformats.org/drawingml/2006/table">
            <a:tbl>
              <a:tblPr/>
              <a:tblGrid>
                <a:gridCol w="1242492">
                  <a:extLst>
                    <a:ext uri="{9D8B030D-6E8A-4147-A177-3AD203B41FA5}">
                      <a16:colId xmlns:a16="http://schemas.microsoft.com/office/drawing/2014/main" val="20000"/>
                    </a:ext>
                  </a:extLst>
                </a:gridCol>
                <a:gridCol w="7714183">
                  <a:extLst>
                    <a:ext uri="{9D8B030D-6E8A-4147-A177-3AD203B41FA5}">
                      <a16:colId xmlns:a16="http://schemas.microsoft.com/office/drawing/2014/main" val="20001"/>
                    </a:ext>
                  </a:extLst>
                </a:gridCol>
              </a:tblGrid>
              <a:tr h="701126">
                <a:tc>
                  <a:txBody>
                    <a:bodyPr/>
                    <a:lstStyle/>
                    <a:p>
                      <a:r>
                        <a:rPr lang="zh-TW" altLang="en-US" sz="2000" dirty="0">
                          <a:effectLst/>
                          <a:latin typeface="Times New Roman" panose="02020603050405020304" pitchFamily="18" charset="0"/>
                          <a:cs typeface="Times New Roman" panose="02020603050405020304" pitchFamily="18" charset="0"/>
                        </a:rPr>
                        <a:t>勒索軟體</a:t>
                      </a:r>
                    </a:p>
                  </a:txBody>
                  <a:tcPr marL="91448" marR="91448" marT="45705" marB="45705" anchor="ctr">
                    <a:lnL>
                      <a:noFill/>
                    </a:lnL>
                    <a:lnR>
                      <a:noFill/>
                    </a:lnR>
                    <a:lnT>
                      <a:noFill/>
                    </a:lnT>
                    <a:lnB>
                      <a:noFill/>
                    </a:lnB>
                    <a:solidFill>
                      <a:srgbClr val="FFFFFF"/>
                    </a:solidFill>
                  </a:tcPr>
                </a:tc>
                <a:tc>
                  <a:txBody>
                    <a:bodyPr/>
                    <a:lstStyle/>
                    <a:p>
                      <a:r>
                        <a:rPr lang="zh-TW" altLang="en-US" sz="2000" dirty="0">
                          <a:effectLst/>
                          <a:latin typeface="Times New Roman" panose="02020603050405020304" pitchFamily="18" charset="0"/>
                          <a:cs typeface="Times New Roman" panose="02020603050405020304" pitchFamily="18" charset="0"/>
                        </a:rPr>
                        <a:t>根據網路研究機構</a:t>
                      </a:r>
                      <a:r>
                        <a:rPr lang="en-US" altLang="zh-TW" sz="2000" dirty="0">
                          <a:effectLst/>
                          <a:latin typeface="Times New Roman" panose="02020603050405020304" pitchFamily="18" charset="0"/>
                          <a:cs typeface="Times New Roman" panose="02020603050405020304" pitchFamily="18" charset="0"/>
                        </a:rPr>
                        <a:t>Cyber Security Ventures</a:t>
                      </a:r>
                      <a:r>
                        <a:rPr lang="zh-TW" altLang="en-US" sz="2000" dirty="0">
                          <a:effectLst/>
                          <a:latin typeface="Times New Roman" panose="02020603050405020304" pitchFamily="18" charset="0"/>
                          <a:cs typeface="Times New Roman" panose="02020603050405020304" pitchFamily="18" charset="0"/>
                        </a:rPr>
                        <a:t>預估，</a:t>
                      </a:r>
                      <a:r>
                        <a:rPr lang="en-US" altLang="zh-TW" sz="2000" dirty="0">
                          <a:effectLst/>
                          <a:latin typeface="Times New Roman" panose="02020603050405020304" pitchFamily="18" charset="0"/>
                          <a:cs typeface="Times New Roman" panose="02020603050405020304" pitchFamily="18" charset="0"/>
                        </a:rPr>
                        <a:t>2021</a:t>
                      </a:r>
                      <a:r>
                        <a:rPr lang="zh-TW" altLang="en-US" sz="2000" dirty="0">
                          <a:effectLst/>
                          <a:latin typeface="Times New Roman" panose="02020603050405020304" pitchFamily="18" charset="0"/>
                          <a:cs typeface="Times New Roman" panose="02020603050405020304" pitchFamily="18" charset="0"/>
                        </a:rPr>
                        <a:t>年勒索軟體攻擊造成全球損失約</a:t>
                      </a:r>
                      <a:r>
                        <a:rPr lang="en-US" altLang="zh-TW" sz="2000" dirty="0">
                          <a:effectLst/>
                          <a:latin typeface="Times New Roman" panose="02020603050405020304" pitchFamily="18" charset="0"/>
                          <a:cs typeface="Times New Roman" panose="02020603050405020304" pitchFamily="18" charset="0"/>
                        </a:rPr>
                        <a:t>200</a:t>
                      </a:r>
                      <a:r>
                        <a:rPr lang="zh-TW" altLang="en-US" sz="2000" dirty="0">
                          <a:effectLst/>
                          <a:latin typeface="Times New Roman" panose="02020603050405020304" pitchFamily="18" charset="0"/>
                          <a:cs typeface="Times New Roman" panose="02020603050405020304" pitchFamily="18" charset="0"/>
                        </a:rPr>
                        <a:t>億美元，相較</a:t>
                      </a:r>
                      <a:r>
                        <a:rPr lang="en-US" altLang="zh-TW" sz="2000" dirty="0">
                          <a:effectLst/>
                          <a:latin typeface="Times New Roman" panose="02020603050405020304" pitchFamily="18" charset="0"/>
                          <a:cs typeface="Times New Roman" panose="02020603050405020304" pitchFamily="18" charset="0"/>
                        </a:rPr>
                        <a:t>2015</a:t>
                      </a:r>
                      <a:r>
                        <a:rPr lang="zh-TW" altLang="en-US" sz="2000" dirty="0">
                          <a:effectLst/>
                          <a:latin typeface="Times New Roman" panose="02020603050405020304" pitchFamily="18" charset="0"/>
                          <a:cs typeface="Times New Roman" panose="02020603050405020304" pitchFamily="18" charset="0"/>
                        </a:rPr>
                        <a:t>年</a:t>
                      </a:r>
                      <a:r>
                        <a:rPr lang="en-US" altLang="zh-TW" sz="2000" dirty="0">
                          <a:effectLst/>
                          <a:latin typeface="Times New Roman" panose="02020603050405020304" pitchFamily="18" charset="0"/>
                          <a:cs typeface="Times New Roman" panose="02020603050405020304" pitchFamily="18" charset="0"/>
                        </a:rPr>
                        <a:t>3.25</a:t>
                      </a:r>
                      <a:r>
                        <a:rPr lang="zh-TW" altLang="en-US" sz="2000" dirty="0">
                          <a:effectLst/>
                          <a:latin typeface="Times New Roman" panose="02020603050405020304" pitchFamily="18" charset="0"/>
                          <a:cs typeface="Times New Roman" panose="02020603050405020304" pitchFamily="18" charset="0"/>
                        </a:rPr>
                        <a:t>億美元，增長逾</a:t>
                      </a:r>
                      <a:r>
                        <a:rPr lang="en-US" altLang="zh-TW" sz="2000" dirty="0">
                          <a:effectLst/>
                          <a:latin typeface="Times New Roman" panose="02020603050405020304" pitchFamily="18" charset="0"/>
                          <a:cs typeface="Times New Roman" panose="02020603050405020304" pitchFamily="18" charset="0"/>
                        </a:rPr>
                        <a:t>61</a:t>
                      </a:r>
                      <a:r>
                        <a:rPr lang="zh-TW" altLang="en-US" sz="2000" dirty="0">
                          <a:effectLst/>
                          <a:latin typeface="Times New Roman" panose="02020603050405020304" pitchFamily="18" charset="0"/>
                          <a:cs typeface="Times New Roman" panose="02020603050405020304" pitchFamily="18" charset="0"/>
                        </a:rPr>
                        <a:t>倍。</a:t>
                      </a:r>
                    </a:p>
                  </a:txBody>
                  <a:tcPr marL="91448" marR="91448" marT="45705" marB="45705" anchor="ctr">
                    <a:lnL>
                      <a:noFill/>
                    </a:lnL>
                    <a:lnR>
                      <a:noFill/>
                    </a:lnR>
                    <a:lnT>
                      <a:noFill/>
                    </a:lnT>
                    <a:lnB>
                      <a:noFill/>
                    </a:lnB>
                    <a:solidFill>
                      <a:srgbClr val="FFFFFF"/>
                    </a:solidFill>
                  </a:tcPr>
                </a:tc>
                <a:extLst>
                  <a:ext uri="{0D108BD9-81ED-4DB2-BD59-A6C34878D82A}">
                    <a16:rowId xmlns:a16="http://schemas.microsoft.com/office/drawing/2014/main" val="10000"/>
                  </a:ext>
                </a:extLst>
              </a:tr>
              <a:tr h="701126">
                <a:tc>
                  <a:txBody>
                    <a:bodyPr/>
                    <a:lstStyle/>
                    <a:p>
                      <a:r>
                        <a:rPr lang="zh-TW" altLang="en-US" sz="2000">
                          <a:effectLst/>
                          <a:latin typeface="Times New Roman" panose="02020603050405020304" pitchFamily="18" charset="0"/>
                          <a:cs typeface="Times New Roman" panose="02020603050405020304" pitchFamily="18" charset="0"/>
                        </a:rPr>
                        <a:t>網路釣魚</a:t>
                      </a:r>
                    </a:p>
                  </a:txBody>
                  <a:tcPr marL="91448" marR="91448" marT="45705" marB="45705" anchor="ctr">
                    <a:lnL>
                      <a:noFill/>
                    </a:lnL>
                    <a:lnR>
                      <a:noFill/>
                    </a:lnR>
                    <a:lnT>
                      <a:noFill/>
                    </a:lnT>
                    <a:lnB>
                      <a:noFill/>
                    </a:lnB>
                    <a:solidFill>
                      <a:srgbClr val="EEEEEE"/>
                    </a:solidFill>
                  </a:tcPr>
                </a:tc>
                <a:tc>
                  <a:txBody>
                    <a:bodyPr/>
                    <a:lstStyle/>
                    <a:p>
                      <a:r>
                        <a:rPr lang="zh-TW" altLang="en-US" sz="2000" dirty="0">
                          <a:effectLst/>
                          <a:latin typeface="Times New Roman" panose="02020603050405020304" pitchFamily="18" charset="0"/>
                          <a:cs typeface="Times New Roman" panose="02020603050405020304" pitchFamily="18" charset="0"/>
                        </a:rPr>
                        <a:t>根據防詐騙公司</a:t>
                      </a:r>
                      <a:r>
                        <a:rPr lang="en-US" altLang="zh-TW" sz="2000" dirty="0">
                          <a:effectLst/>
                          <a:latin typeface="Times New Roman" panose="02020603050405020304" pitchFamily="18" charset="0"/>
                          <a:cs typeface="Times New Roman" panose="02020603050405020304" pitchFamily="18" charset="0"/>
                        </a:rPr>
                        <a:t>Bolster</a:t>
                      </a:r>
                      <a:r>
                        <a:rPr lang="zh-TW" altLang="en-US" sz="2000" dirty="0">
                          <a:effectLst/>
                          <a:latin typeface="Times New Roman" panose="02020603050405020304" pitchFamily="18" charset="0"/>
                          <a:cs typeface="Times New Roman" panose="02020603050405020304" pitchFamily="18" charset="0"/>
                        </a:rPr>
                        <a:t>統計，</a:t>
                      </a:r>
                      <a:r>
                        <a:rPr lang="en-US" altLang="zh-TW" sz="2000" dirty="0">
                          <a:effectLst/>
                          <a:latin typeface="Times New Roman" panose="02020603050405020304" pitchFamily="18" charset="0"/>
                          <a:cs typeface="Times New Roman" panose="02020603050405020304" pitchFamily="18" charset="0"/>
                        </a:rPr>
                        <a:t>2021</a:t>
                      </a:r>
                      <a:r>
                        <a:rPr lang="zh-TW" altLang="en-US" sz="2000" dirty="0">
                          <a:effectLst/>
                          <a:latin typeface="Times New Roman" panose="02020603050405020304" pitchFamily="18" charset="0"/>
                          <a:cs typeface="Times New Roman" panose="02020603050405020304" pitchFamily="18" charset="0"/>
                        </a:rPr>
                        <a:t>年網路釣魚和詐騙頁面，較</a:t>
                      </a:r>
                      <a:r>
                        <a:rPr lang="en-US" altLang="zh-TW" sz="2000" dirty="0">
                          <a:effectLst/>
                          <a:latin typeface="Times New Roman" panose="02020603050405020304" pitchFamily="18" charset="0"/>
                          <a:cs typeface="Times New Roman" panose="02020603050405020304" pitchFamily="18" charset="0"/>
                        </a:rPr>
                        <a:t>2020</a:t>
                      </a:r>
                      <a:r>
                        <a:rPr lang="zh-TW" altLang="en-US" sz="2000" dirty="0">
                          <a:effectLst/>
                          <a:latin typeface="Times New Roman" panose="02020603050405020304" pitchFamily="18" charset="0"/>
                          <a:cs typeface="Times New Roman" panose="02020603050405020304" pitchFamily="18" charset="0"/>
                        </a:rPr>
                        <a:t>年增加</a:t>
                      </a:r>
                      <a:r>
                        <a:rPr lang="en-US" altLang="zh-TW" sz="2000" dirty="0">
                          <a:effectLst/>
                          <a:latin typeface="Times New Roman" panose="02020603050405020304" pitchFamily="18" charset="0"/>
                          <a:cs typeface="Times New Roman" panose="02020603050405020304" pitchFamily="18" charset="0"/>
                        </a:rPr>
                        <a:t>1.5</a:t>
                      </a:r>
                      <a:r>
                        <a:rPr lang="zh-TW" altLang="en-US" sz="2000" dirty="0">
                          <a:effectLst/>
                          <a:latin typeface="Times New Roman" panose="02020603050405020304" pitchFamily="18" charset="0"/>
                          <a:cs typeface="Times New Roman" panose="02020603050405020304" pitchFamily="18" charset="0"/>
                        </a:rPr>
                        <a:t>倍，總數超過</a:t>
                      </a:r>
                      <a:r>
                        <a:rPr lang="en-US" altLang="zh-TW" sz="2000" dirty="0">
                          <a:effectLst/>
                          <a:latin typeface="Times New Roman" panose="02020603050405020304" pitchFamily="18" charset="0"/>
                          <a:cs typeface="Times New Roman" panose="02020603050405020304" pitchFamily="18" charset="0"/>
                        </a:rPr>
                        <a:t>1050</a:t>
                      </a:r>
                      <a:r>
                        <a:rPr lang="zh-TW" altLang="en-US" sz="2000" dirty="0">
                          <a:effectLst/>
                          <a:latin typeface="Times New Roman" panose="02020603050405020304" pitchFamily="18" charset="0"/>
                          <a:cs typeface="Times New Roman" panose="02020603050405020304" pitchFamily="18" charset="0"/>
                        </a:rPr>
                        <a:t>萬個，平均每日產生超過</a:t>
                      </a:r>
                      <a:r>
                        <a:rPr lang="en-US" altLang="zh-TW" sz="2000" dirty="0">
                          <a:effectLst/>
                          <a:latin typeface="Times New Roman" panose="02020603050405020304" pitchFamily="18" charset="0"/>
                          <a:cs typeface="Times New Roman" panose="02020603050405020304" pitchFamily="18" charset="0"/>
                        </a:rPr>
                        <a:t>2.9</a:t>
                      </a:r>
                      <a:r>
                        <a:rPr lang="zh-TW" altLang="en-US" sz="2000" dirty="0">
                          <a:effectLst/>
                          <a:latin typeface="Times New Roman" panose="02020603050405020304" pitchFamily="18" charset="0"/>
                          <a:cs typeface="Times New Roman" panose="02020603050405020304" pitchFamily="18" charset="0"/>
                        </a:rPr>
                        <a:t>萬個新威脅。</a:t>
                      </a:r>
                    </a:p>
                  </a:txBody>
                  <a:tcPr marL="91448" marR="91448" marT="45705" marB="45705" anchor="ctr">
                    <a:lnL>
                      <a:noFill/>
                    </a:lnL>
                    <a:lnR>
                      <a:noFill/>
                    </a:lnR>
                    <a:lnT>
                      <a:noFill/>
                    </a:lnT>
                    <a:lnB>
                      <a:noFill/>
                    </a:lnB>
                    <a:solidFill>
                      <a:srgbClr val="EEEEEE"/>
                    </a:solidFill>
                  </a:tcPr>
                </a:tc>
                <a:extLst>
                  <a:ext uri="{0D108BD9-81ED-4DB2-BD59-A6C34878D82A}">
                    <a16:rowId xmlns:a16="http://schemas.microsoft.com/office/drawing/2014/main" val="10001"/>
                  </a:ext>
                </a:extLst>
              </a:tr>
              <a:tr h="1005985">
                <a:tc>
                  <a:txBody>
                    <a:bodyPr/>
                    <a:lstStyle/>
                    <a:p>
                      <a:r>
                        <a:rPr lang="zh-TW" altLang="en-US" sz="2000" dirty="0">
                          <a:effectLst/>
                          <a:latin typeface="Times New Roman" panose="02020603050405020304" pitchFamily="18" charset="0"/>
                          <a:cs typeface="Times New Roman" panose="02020603050405020304" pitchFamily="18" charset="0"/>
                        </a:rPr>
                        <a:t>殭屍網路</a:t>
                      </a:r>
                    </a:p>
                  </a:txBody>
                  <a:tcPr marL="91448" marR="91448" marT="45705" marB="45705" anchor="ctr">
                    <a:lnL>
                      <a:noFill/>
                    </a:lnL>
                    <a:lnR>
                      <a:noFill/>
                    </a:lnR>
                    <a:lnT>
                      <a:noFill/>
                    </a:lnT>
                    <a:lnB>
                      <a:noFill/>
                    </a:lnB>
                    <a:solidFill>
                      <a:srgbClr val="FFFFFF"/>
                    </a:solidFill>
                  </a:tcPr>
                </a:tc>
                <a:tc>
                  <a:txBody>
                    <a:bodyPr/>
                    <a:lstStyle/>
                    <a:p>
                      <a:r>
                        <a:rPr lang="zh-TW" altLang="en-US" sz="2000" dirty="0">
                          <a:effectLst/>
                          <a:latin typeface="Times New Roman" panose="02020603050405020304" pitchFamily="18" charset="0"/>
                          <a:cs typeface="Times New Roman" panose="02020603050405020304" pitchFamily="18" charset="0"/>
                        </a:rPr>
                        <a:t>根據資安業者</a:t>
                      </a:r>
                      <a:r>
                        <a:rPr lang="en-US" altLang="zh-TW" sz="2000" dirty="0" err="1">
                          <a:effectLst/>
                          <a:latin typeface="Times New Roman" panose="02020603050405020304" pitchFamily="18" charset="0"/>
                          <a:cs typeface="Times New Roman" panose="02020603050405020304" pitchFamily="18" charset="0"/>
                        </a:rPr>
                        <a:t>Kasada</a:t>
                      </a:r>
                      <a:r>
                        <a:rPr lang="zh-TW" altLang="en-US" sz="2000" dirty="0">
                          <a:effectLst/>
                          <a:latin typeface="Times New Roman" panose="02020603050405020304" pitchFamily="18" charset="0"/>
                          <a:cs typeface="Times New Roman" panose="02020603050405020304" pitchFamily="18" charset="0"/>
                        </a:rPr>
                        <a:t>「</a:t>
                      </a:r>
                      <a:r>
                        <a:rPr lang="en-US" altLang="zh-TW" sz="2000" dirty="0">
                          <a:effectLst/>
                          <a:latin typeface="Times New Roman" panose="02020603050405020304" pitchFamily="18" charset="0"/>
                          <a:cs typeface="Times New Roman" panose="02020603050405020304" pitchFamily="18" charset="0"/>
                        </a:rPr>
                        <a:t>2021 State of Bot Migration</a:t>
                      </a:r>
                      <a:r>
                        <a:rPr lang="zh-TW" altLang="en-US" sz="2000" dirty="0">
                          <a:effectLst/>
                          <a:latin typeface="Times New Roman" panose="02020603050405020304" pitchFamily="18" charset="0"/>
                          <a:cs typeface="Times New Roman" panose="02020603050405020304" pitchFamily="18" charset="0"/>
                        </a:rPr>
                        <a:t>」報告指出，高達</a:t>
                      </a:r>
                      <a:r>
                        <a:rPr lang="en-US" altLang="zh-TW" sz="2000" dirty="0">
                          <a:effectLst/>
                          <a:latin typeface="Times New Roman" panose="02020603050405020304" pitchFamily="18" charset="0"/>
                          <a:cs typeface="Times New Roman" panose="02020603050405020304" pitchFamily="18" charset="0"/>
                        </a:rPr>
                        <a:t>83%</a:t>
                      </a:r>
                      <a:r>
                        <a:rPr lang="zh-TW" altLang="en-US" sz="2000" dirty="0">
                          <a:effectLst/>
                          <a:latin typeface="Times New Roman" panose="02020603050405020304" pitchFamily="18" charset="0"/>
                          <a:cs typeface="Times New Roman" panose="02020603050405020304" pitchFamily="18" charset="0"/>
                        </a:rPr>
                        <a:t>受訪企業曾遭受殭屍網路攻擊，有四分之一的人表示，一次殭屍網路攻擊平均損失</a:t>
                      </a:r>
                      <a:r>
                        <a:rPr lang="en-US" altLang="zh-TW" sz="2000" dirty="0">
                          <a:effectLst/>
                          <a:latin typeface="Times New Roman" panose="02020603050405020304" pitchFamily="18" charset="0"/>
                          <a:cs typeface="Times New Roman" panose="02020603050405020304" pitchFamily="18" charset="0"/>
                        </a:rPr>
                        <a:t>50</a:t>
                      </a:r>
                      <a:r>
                        <a:rPr lang="zh-TW" altLang="en-US" sz="2000" dirty="0">
                          <a:effectLst/>
                          <a:latin typeface="Times New Roman" panose="02020603050405020304" pitchFamily="18" charset="0"/>
                          <a:cs typeface="Times New Roman" panose="02020603050405020304" pitchFamily="18" charset="0"/>
                        </a:rPr>
                        <a:t>萬美元。</a:t>
                      </a:r>
                    </a:p>
                  </a:txBody>
                  <a:tcPr marL="91448" marR="91448" marT="45705" marB="45705" anchor="ctr">
                    <a:lnL>
                      <a:noFill/>
                    </a:lnL>
                    <a:lnR>
                      <a:noFill/>
                    </a:lnR>
                    <a:lnT>
                      <a:noFill/>
                    </a:lnT>
                    <a:lnB>
                      <a:noFill/>
                    </a:lnB>
                    <a:solidFill>
                      <a:srgbClr val="FFFFFF"/>
                    </a:solidFill>
                  </a:tcPr>
                </a:tc>
                <a:extLst>
                  <a:ext uri="{0D108BD9-81ED-4DB2-BD59-A6C34878D82A}">
                    <a16:rowId xmlns:a16="http://schemas.microsoft.com/office/drawing/2014/main" val="10002"/>
                  </a:ext>
                </a:extLst>
              </a:tr>
            </a:tbl>
          </a:graphicData>
        </a:graphic>
      </p:graphicFrame>
      <p:sp>
        <p:nvSpPr>
          <p:cNvPr id="47115" name="矩形 3"/>
          <p:cNvSpPr>
            <a:spLocks noChangeArrowheads="1"/>
          </p:cNvSpPr>
          <p:nvPr/>
        </p:nvSpPr>
        <p:spPr bwMode="auto">
          <a:xfrm>
            <a:off x="5095875" y="6804025"/>
            <a:ext cx="4679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1400">
                <a:solidFill>
                  <a:schemeClr val="tx1"/>
                </a:solidFill>
              </a:rPr>
              <a:t>https://www.bnext.com.tw/article/67764/cybersecurity-talents-</a:t>
            </a: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60588" y="107950"/>
            <a:ext cx="5327650" cy="739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88" y="366713"/>
            <a:ext cx="6194425"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47925" y="3203575"/>
            <a:ext cx="74295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6175375" y="271463"/>
            <a:ext cx="3905250"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3900" b="1">
                <a:solidFill>
                  <a:schemeClr val="tx1"/>
                </a:solidFill>
              </a:rPr>
              <a:t>WannaCry</a:t>
            </a:r>
          </a:p>
          <a:p>
            <a:r>
              <a:rPr lang="en-US" altLang="zh-TW" sz="2600" b="1">
                <a:solidFill>
                  <a:schemeClr val="tx1"/>
                </a:solidFill>
                <a:latin typeface="Tahoma" panose="020B0604030504040204" pitchFamily="34" charset="0"/>
                <a:cs typeface="Tahoma" panose="020B0604030504040204" pitchFamily="34" charset="0"/>
              </a:rPr>
              <a:t>2017/5/12 </a:t>
            </a:r>
            <a:r>
              <a:rPr lang="zh-TW" altLang="en-US" sz="2600" b="1">
                <a:solidFill>
                  <a:schemeClr val="tx1"/>
                </a:solidFill>
                <a:latin typeface="Tahoma" panose="020B0604030504040204" pitchFamily="34" charset="0"/>
                <a:cs typeface="Tahoma" panose="020B0604030504040204" pitchFamily="34" charset="0"/>
              </a:rPr>
              <a:t>出現</a:t>
            </a:r>
            <a:endParaRPr lang="en-US" altLang="zh-TW" sz="2600" b="1">
              <a:solidFill>
                <a:schemeClr val="tx1"/>
              </a:solidFill>
              <a:latin typeface="Tahoma" panose="020B0604030504040204" pitchFamily="34" charset="0"/>
              <a:cs typeface="Tahoma" panose="020B0604030504040204" pitchFamily="34" charset="0"/>
            </a:endParaRPr>
          </a:p>
          <a:p>
            <a:r>
              <a:rPr lang="en-US" altLang="zh-TW" sz="2600" b="1">
                <a:solidFill>
                  <a:schemeClr val="tx1"/>
                </a:solidFill>
                <a:latin typeface="Tahoma" panose="020B0604030504040204" pitchFamily="34" charset="0"/>
                <a:cs typeface="Tahoma" panose="020B0604030504040204" pitchFamily="34" charset="0"/>
              </a:rPr>
              <a:t>2018/8/3 </a:t>
            </a:r>
            <a:r>
              <a:rPr lang="zh-TW" altLang="en-US" sz="2600" b="1">
                <a:solidFill>
                  <a:schemeClr val="tx1"/>
                </a:solidFill>
                <a:latin typeface="Tahoma" panose="020B0604030504040204" pitchFamily="34" charset="0"/>
                <a:cs typeface="Tahoma" panose="020B0604030504040204" pitchFamily="34" charset="0"/>
              </a:rPr>
              <a:t>台積電中毒</a:t>
            </a:r>
            <a:endParaRPr lang="en-US" altLang="zh-TW" sz="2600" b="1">
              <a:solidFill>
                <a:schemeClr val="tx1"/>
              </a:solidFill>
              <a:latin typeface="Tahoma" panose="020B0604030504040204" pitchFamily="34" charset="0"/>
              <a:cs typeface="Tahoma" panose="020B0604030504040204" pitchFamily="34" charset="0"/>
            </a:endParaRPr>
          </a:p>
          <a:p>
            <a:r>
              <a:rPr lang="zh-TW" altLang="en-US" sz="2600" b="1">
                <a:solidFill>
                  <a:schemeClr val="tx1"/>
                </a:solidFill>
                <a:latin typeface="Tahoma" panose="020B0604030504040204" pitchFamily="34" charset="0"/>
                <a:cs typeface="Tahoma" panose="020B0604030504040204" pitchFamily="34" charset="0"/>
              </a:rPr>
              <a:t>損失</a:t>
            </a:r>
            <a:r>
              <a:rPr lang="en-US" altLang="zh-TW" sz="2600" b="1">
                <a:solidFill>
                  <a:schemeClr val="tx1"/>
                </a:solidFill>
                <a:latin typeface="Tahoma" panose="020B0604030504040204" pitchFamily="34" charset="0"/>
                <a:cs typeface="Tahoma" panose="020B0604030504040204" pitchFamily="34" charset="0"/>
              </a:rPr>
              <a:t>52 </a:t>
            </a:r>
            <a:r>
              <a:rPr lang="zh-TW" altLang="en-US" sz="2600" b="1">
                <a:solidFill>
                  <a:schemeClr val="tx1"/>
                </a:solidFill>
                <a:latin typeface="Tahoma" panose="020B0604030504040204" pitchFamily="34" charset="0"/>
                <a:cs typeface="Tahoma" panose="020B0604030504040204" pitchFamily="34" charset="0"/>
              </a:rPr>
              <a:t>億</a:t>
            </a:r>
            <a:endParaRPr lang="en-US" altLang="zh-TW" sz="2600" b="1">
              <a:solidFill>
                <a:schemeClr val="tx1"/>
              </a:solidFill>
              <a:latin typeface="Tahoma" panose="020B0604030504040204" pitchFamily="34" charset="0"/>
              <a:cs typeface="Tahoma" panose="020B0604030504040204" pitchFamily="34" charset="0"/>
            </a:endParaRPr>
          </a:p>
          <a:p>
            <a:r>
              <a:rPr lang="en-US" altLang="zh-TW" sz="2600" b="1">
                <a:solidFill>
                  <a:schemeClr val="tx1"/>
                </a:solidFill>
                <a:latin typeface="Tahoma" panose="020B0604030504040204" pitchFamily="34" charset="0"/>
                <a:cs typeface="Tahoma" panose="020B0604030504040204" pitchFamily="34" charset="0"/>
              </a:rPr>
              <a:t>2020/5/5 </a:t>
            </a:r>
            <a:r>
              <a:rPr lang="zh-TW" altLang="en-US" sz="2600" b="1">
                <a:solidFill>
                  <a:schemeClr val="tx1"/>
                </a:solidFill>
                <a:latin typeface="Tahoma" panose="020B0604030504040204" pitchFamily="34" charset="0"/>
                <a:cs typeface="Tahoma" panose="020B0604030504040204" pitchFamily="34" charset="0"/>
              </a:rPr>
              <a:t>中油</a:t>
            </a:r>
            <a:endParaRPr lang="en-US" altLang="zh-TW" sz="2600" b="1">
              <a:solidFill>
                <a:schemeClr val="tx1"/>
              </a:solidFill>
              <a:latin typeface="Tahoma" panose="020B0604030504040204" pitchFamily="34" charset="0"/>
              <a:cs typeface="Tahoma" panose="020B0604030504040204" pitchFamily="34" charset="0"/>
            </a:endParaRPr>
          </a:p>
          <a:p>
            <a:r>
              <a:rPr lang="en-US" altLang="zh-TW" sz="2600" b="1">
                <a:solidFill>
                  <a:schemeClr val="tx1"/>
                </a:solidFill>
                <a:latin typeface="Tahoma" panose="020B0604030504040204" pitchFamily="34" charset="0"/>
                <a:cs typeface="Tahoma" panose="020B0604030504040204" pitchFamily="34" charset="0"/>
              </a:rPr>
              <a:t>2020/12/08</a:t>
            </a:r>
            <a:r>
              <a:rPr lang="zh-TW" altLang="en-US" sz="2600" b="1">
                <a:solidFill>
                  <a:schemeClr val="tx1"/>
                </a:solidFill>
                <a:latin typeface="Tahoma" panose="020B0604030504040204" pitchFamily="34" charset="0"/>
                <a:cs typeface="Tahoma" panose="020B0604030504040204" pitchFamily="34" charset="0"/>
              </a:rPr>
              <a:t>鴻海美洲廠</a:t>
            </a:r>
            <a:endParaRPr lang="en-US" altLang="zh-TW" sz="2600" b="1">
              <a:solidFill>
                <a:schemeClr val="tx1"/>
              </a:solidFill>
              <a:latin typeface="Tahoma" panose="020B0604030504040204" pitchFamily="34" charset="0"/>
              <a:cs typeface="Tahoma" panose="020B0604030504040204" pitchFamily="34" charset="0"/>
            </a:endParaRPr>
          </a:p>
          <a:p>
            <a:r>
              <a:rPr lang="en-US" altLang="zh-TW" sz="2600" b="1">
                <a:solidFill>
                  <a:schemeClr val="tx1"/>
                </a:solidFill>
                <a:latin typeface="Tahoma" panose="020B0604030504040204" pitchFamily="34" charset="0"/>
                <a:cs typeface="Tahoma" panose="020B0604030504040204" pitchFamily="34" charset="0"/>
              </a:rPr>
              <a:t>2022</a:t>
            </a:r>
            <a:r>
              <a:rPr lang="zh-TW" altLang="en-US" sz="2600" b="1">
                <a:solidFill>
                  <a:schemeClr val="tx1"/>
                </a:solidFill>
                <a:latin typeface="Tahoma" panose="020B0604030504040204" pitchFamily="34" charset="0"/>
                <a:cs typeface="Tahoma" panose="020B0604030504040204" pitchFamily="34" charset="0"/>
              </a:rPr>
              <a:t>年鴻海蒂華納廠</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標題 1"/>
          <p:cNvSpPr>
            <a:spLocks noGrp="1" noChangeArrowheads="1"/>
          </p:cNvSpPr>
          <p:nvPr>
            <p:ph type="title"/>
          </p:nvPr>
        </p:nvSpPr>
        <p:spPr/>
        <p:txBody>
          <a:bodyPr/>
          <a:lstStyle/>
          <a:p>
            <a:r>
              <a:rPr lang="zh-TW" altLang="en-US" smtClean="0"/>
              <a:t>勒索軟體防範措施</a:t>
            </a:r>
          </a:p>
        </p:txBody>
      </p:sp>
      <p:sp>
        <p:nvSpPr>
          <p:cNvPr id="3" name="內容版面配置區 2"/>
          <p:cNvSpPr>
            <a:spLocks noGrp="1"/>
          </p:cNvSpPr>
          <p:nvPr>
            <p:ph idx="1"/>
          </p:nvPr>
        </p:nvSpPr>
        <p:spPr>
          <a:xfrm>
            <a:off x="755650" y="1931988"/>
            <a:ext cx="8748713" cy="4727575"/>
          </a:xfrm>
        </p:spPr>
        <p:txBody>
          <a:bodyPr/>
          <a:lstStyle/>
          <a:p>
            <a:pPr marL="457200" indent="-457200">
              <a:buFont typeface="+mj-lt"/>
              <a:buAutoNum type="arabicPeriod"/>
              <a:defRPr/>
            </a:pPr>
            <a:r>
              <a:rPr lang="zh-TW" altLang="en-US" sz="2200" dirty="0"/>
              <a:t>刪除收到的可疑電子郵件，特別是內含連結或附件的郵件</a:t>
            </a:r>
            <a:endParaRPr lang="en-US" altLang="zh-TW" sz="2200" dirty="0"/>
          </a:p>
          <a:p>
            <a:pPr marL="457200" indent="-457200">
              <a:buFont typeface="+mj-lt"/>
              <a:buAutoNum type="arabicPeriod"/>
              <a:defRPr/>
            </a:pPr>
            <a:r>
              <a:rPr lang="zh-TW" altLang="en-US" sz="2200" dirty="0"/>
              <a:t>針對要求啟動巨集以觀看其內容的微軟 </a:t>
            </a:r>
            <a:r>
              <a:rPr lang="en-US" altLang="zh-TW" sz="2200" dirty="0"/>
              <a:t>Office </a:t>
            </a:r>
            <a:r>
              <a:rPr lang="zh-TW" altLang="en-US" sz="2200" dirty="0"/>
              <a:t>檔案，必須提高警覺，必要時請與寄件者確認其檔案是否含有巨集</a:t>
            </a:r>
            <a:endParaRPr lang="en-US" altLang="zh-TW" sz="2200" dirty="0"/>
          </a:p>
          <a:p>
            <a:pPr marL="457200" indent="-457200">
              <a:buFont typeface="+mj-lt"/>
              <a:buAutoNum type="arabicPeriod"/>
              <a:defRPr/>
            </a:pPr>
            <a:r>
              <a:rPr lang="zh-TW" altLang="en-US" sz="2200" dirty="0"/>
              <a:t>定期備份電腦上的檔案及演練資料還原程序</a:t>
            </a:r>
            <a:endParaRPr lang="en-US" altLang="zh-TW" sz="2200" dirty="0"/>
          </a:p>
          <a:p>
            <a:pPr marL="457200" indent="-457200">
              <a:buFont typeface="+mj-lt"/>
              <a:buAutoNum type="arabicPeriod"/>
              <a:defRPr/>
            </a:pPr>
            <a:r>
              <a:rPr lang="zh-TW" altLang="en-US" sz="2200" dirty="0"/>
              <a:t>確實持續更新電腦的作業系統、應用程式及防毒軟體等至最新版本</a:t>
            </a:r>
            <a:endParaRPr lang="en-US" altLang="zh-TW" sz="2200" dirty="0"/>
          </a:p>
          <a:p>
            <a:pPr marL="457200" indent="-457200">
              <a:buFont typeface="+mj-lt"/>
              <a:buAutoNum type="arabicPeriod"/>
              <a:defRPr/>
            </a:pPr>
            <a:r>
              <a:rPr lang="zh-TW" altLang="en-US" sz="2200" dirty="0"/>
              <a:t>如不幸受到感染，請立即將受害電腦的網路連線及外接儲存裝置拔</a:t>
            </a:r>
            <a:br>
              <a:rPr lang="zh-TW" altLang="en-US" sz="2200" dirty="0"/>
            </a:br>
            <a:r>
              <a:rPr lang="zh-TW" altLang="en-US" sz="2200" dirty="0"/>
              <a:t>除。建議在清除惡意軟體前不要開啟任何檔案</a:t>
            </a:r>
            <a:endParaRPr lang="en-US" altLang="zh-TW" sz="2200" dirty="0"/>
          </a:p>
          <a:p>
            <a:pPr marL="457200" indent="-457200">
              <a:buFont typeface="+mj-lt"/>
              <a:buAutoNum type="arabicPeriod"/>
              <a:defRPr/>
            </a:pPr>
            <a:r>
              <a:rPr lang="zh-TW" altLang="en-US" sz="2200" dirty="0"/>
              <a:t>不建議支付贖金，支付贖金只會助長勒索軟體更加猖獗</a:t>
            </a:r>
            <a:endParaRPr lang="en-US" altLang="zh-TW" sz="2200" dirty="0"/>
          </a:p>
          <a:p>
            <a:pPr marL="0" indent="0">
              <a:buFont typeface="Symbol" panose="05050102010706020507" pitchFamily="18" charset="2"/>
              <a:buNone/>
              <a:defRPr/>
            </a:pPr>
            <a:endParaRPr lang="en-US" altLang="zh-TW" sz="2200" dirty="0"/>
          </a:p>
          <a:p>
            <a:pPr marL="0" indent="0" algn="r">
              <a:buFont typeface="Symbol" panose="05050102010706020507" pitchFamily="18" charset="2"/>
              <a:buNone/>
              <a:defRPr/>
            </a:pPr>
            <a:r>
              <a:rPr lang="zh-TW" altLang="en-US" sz="2200" dirty="0"/>
              <a:t>資料來源</a:t>
            </a:r>
            <a:r>
              <a:rPr lang="en-US" altLang="zh-TW" sz="2200" dirty="0"/>
              <a:t>︰</a:t>
            </a:r>
            <a:r>
              <a:rPr lang="zh-TW" altLang="en-US" sz="2200" dirty="0"/>
              <a:t>國家資通安全科技中心</a:t>
            </a:r>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noChangeArrowheads="1"/>
          </p:cNvSpPr>
          <p:nvPr>
            <p:ph type="title"/>
          </p:nvPr>
        </p:nvSpPr>
        <p:spPr/>
        <p:txBody>
          <a:bodyPr/>
          <a:lstStyle/>
          <a:p>
            <a:r>
              <a:rPr lang="en-US" altLang="zh-TW" b="1" smtClean="0"/>
              <a:t>2020</a:t>
            </a:r>
            <a:r>
              <a:rPr lang="zh-TW" altLang="en-US" b="1" smtClean="0"/>
              <a:t>針對</a:t>
            </a:r>
            <a:r>
              <a:rPr lang="en-US" altLang="zh-TW" b="1" smtClean="0"/>
              <a:t>Windows</a:t>
            </a:r>
            <a:r>
              <a:rPr lang="zh-TW" altLang="en-US" b="1" smtClean="0"/>
              <a:t>的惡意軟體</a:t>
            </a:r>
            <a:r>
              <a:rPr lang="en-US" altLang="zh-TW" b="1" smtClean="0"/>
              <a:t/>
            </a:r>
            <a:br>
              <a:rPr lang="en-US" altLang="zh-TW" b="1" smtClean="0"/>
            </a:br>
            <a:r>
              <a:rPr lang="en-US" altLang="zh-TW" b="1" smtClean="0"/>
              <a:t>1.11</a:t>
            </a:r>
            <a:r>
              <a:rPr lang="zh-TW" altLang="en-US" b="1" smtClean="0"/>
              <a:t>億起</a:t>
            </a:r>
            <a:endParaRPr lang="zh-TW" altLang="en-US" smtClean="0"/>
          </a:p>
        </p:txBody>
      </p:sp>
      <p:pic>
        <p:nvPicPr>
          <p:cNvPr id="51203"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2160588" y="1511300"/>
            <a:ext cx="5400675" cy="5400675"/>
          </a:xfrm>
        </p:spPr>
      </p:pic>
      <p:sp>
        <p:nvSpPr>
          <p:cNvPr id="51204" name="矩形 4"/>
          <p:cNvSpPr>
            <a:spLocks noChangeArrowheads="1"/>
          </p:cNvSpPr>
          <p:nvPr/>
        </p:nvSpPr>
        <p:spPr bwMode="auto">
          <a:xfrm>
            <a:off x="5472113" y="6888163"/>
            <a:ext cx="4248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1400">
                <a:solidFill>
                  <a:schemeClr val="tx1"/>
                </a:solidFill>
              </a:rPr>
              <a:t>https://www.twcert.org.tw/tw/cp-104-4507-7aa3f-1.html</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標題 1"/>
          <p:cNvSpPr>
            <a:spLocks noGrp="1" noChangeArrowheads="1"/>
          </p:cNvSpPr>
          <p:nvPr>
            <p:ph type="title"/>
          </p:nvPr>
        </p:nvSpPr>
        <p:spPr>
          <a:xfrm>
            <a:off x="447675" y="241300"/>
            <a:ext cx="9345613" cy="1270000"/>
          </a:xfrm>
        </p:spPr>
        <p:txBody>
          <a:bodyPr/>
          <a:lstStyle/>
          <a:p>
            <a:r>
              <a:rPr lang="zh-TW" altLang="en-US" smtClean="0"/>
              <a:t>電子郵件為攻擊的進入點</a:t>
            </a:r>
          </a:p>
        </p:txBody>
      </p:sp>
      <p:sp>
        <p:nvSpPr>
          <p:cNvPr id="52227" name="內容版面配置區 2"/>
          <p:cNvSpPr>
            <a:spLocks noGrp="1" noChangeArrowheads="1"/>
          </p:cNvSpPr>
          <p:nvPr>
            <p:ph idx="1"/>
          </p:nvPr>
        </p:nvSpPr>
        <p:spPr>
          <a:xfrm>
            <a:off x="5111750" y="2051050"/>
            <a:ext cx="4681538" cy="4535488"/>
          </a:xfrm>
        </p:spPr>
        <p:txBody>
          <a:bodyPr/>
          <a:lstStyle/>
          <a:p>
            <a:pPr marL="0" indent="0">
              <a:buFont typeface="Symbol" panose="05050102010706020507" pitchFamily="18" charset="2"/>
              <a:buNone/>
            </a:pPr>
            <a:r>
              <a:rPr lang="zh-TW" altLang="en-US" smtClean="0"/>
              <a:t>根據</a:t>
            </a:r>
            <a:r>
              <a:rPr lang="zh-TW" altLang="en-US" smtClean="0">
                <a:hlinkClick r:id="rId2"/>
              </a:rPr>
              <a:t>趨勢科技</a:t>
            </a:r>
            <a:r>
              <a:rPr lang="en-US" altLang="zh-TW" smtClean="0"/>
              <a:t>TrendLabs</a:t>
            </a:r>
            <a:r>
              <a:rPr lang="zh-TW" altLang="en-US" smtClean="0"/>
              <a:t>的研究，有</a:t>
            </a:r>
            <a:r>
              <a:rPr lang="en-US" altLang="zh-TW" smtClean="0"/>
              <a:t>91</a:t>
            </a:r>
            <a:r>
              <a:rPr lang="zh-TW" altLang="en-US" smtClean="0"/>
              <a:t>％的 </a:t>
            </a:r>
            <a:r>
              <a:rPr lang="zh-TW" altLang="en-US" smtClean="0">
                <a:hlinkClick r:id="rId3"/>
              </a:rPr>
              <a:t>目標攻擊</a:t>
            </a:r>
            <a:r>
              <a:rPr lang="zh-TW" altLang="en-US" smtClean="0"/>
              <a:t>利用電子郵件作為開始的進入點</a:t>
            </a:r>
            <a:endParaRPr lang="en-US" altLang="zh-TW" smtClean="0"/>
          </a:p>
          <a:p>
            <a:pPr marL="0" indent="0">
              <a:buFont typeface="Symbol" panose="05050102010706020507" pitchFamily="18" charset="2"/>
              <a:buNone/>
            </a:pPr>
            <a:r>
              <a:rPr lang="en-US" altLang="zh-TW" smtClean="0"/>
              <a:t>Ponemon</a:t>
            </a:r>
            <a:r>
              <a:rPr lang="zh-TW" altLang="en-US" smtClean="0"/>
              <a:t>研究表示</a:t>
            </a:r>
            <a:r>
              <a:rPr lang="zh-TW" altLang="en-US" b="1" smtClean="0"/>
              <a:t>有</a:t>
            </a:r>
            <a:r>
              <a:rPr lang="en-US" altLang="zh-TW" b="1" smtClean="0"/>
              <a:t>78</a:t>
            </a:r>
            <a:r>
              <a:rPr lang="zh-TW" altLang="en-US" b="1" smtClean="0"/>
              <a:t>％的針對性電子郵件攻擊利用嵌入在附件的惡意軟體</a:t>
            </a:r>
            <a:endParaRPr lang="zh-TW" altLang="en-US" smtClean="0"/>
          </a:p>
        </p:txBody>
      </p:sp>
      <p:pic>
        <p:nvPicPr>
          <p:cNvPr id="52228" name="Picture 2" descr="http://blog.trendmicro.com.tw/wp-content/uploads/2014/07/APT-9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9225" y="1908175"/>
            <a:ext cx="4770438"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noChangeArrowheads="1"/>
          </p:cNvSpPr>
          <p:nvPr>
            <p:ph type="title"/>
          </p:nvPr>
        </p:nvSpPr>
        <p:spPr>
          <a:xfrm>
            <a:off x="447675" y="241300"/>
            <a:ext cx="9345613" cy="1270000"/>
          </a:xfrm>
        </p:spPr>
        <p:txBody>
          <a:bodyPr/>
          <a:lstStyle/>
          <a:p>
            <a:r>
              <a:rPr lang="en-US" altLang="zh-TW" smtClean="0"/>
              <a:t>Facebook/</a:t>
            </a:r>
            <a:r>
              <a:rPr lang="zh-TW" altLang="en-US" smtClean="0"/>
              <a:t>簡訊詐騙</a:t>
            </a:r>
          </a:p>
        </p:txBody>
      </p:sp>
      <p:pic>
        <p:nvPicPr>
          <p:cNvPr id="53251" name="Picture 3"/>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71438" y="1503363"/>
            <a:ext cx="5311775" cy="4211637"/>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5" descr="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52913" y="3779838"/>
            <a:ext cx="5713412"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圖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40338" y="2055813"/>
            <a:ext cx="4783137"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4"/>
          <p:cNvSpPr>
            <a:spLocks noGrp="1" noChangeArrowheads="1"/>
          </p:cNvSpPr>
          <p:nvPr>
            <p:ph type="title"/>
          </p:nvPr>
        </p:nvSpPr>
        <p:spPr/>
        <p:txBody>
          <a:bodyPr/>
          <a:lstStyle/>
          <a:p>
            <a:r>
              <a:rPr lang="en-US" altLang="zh-TW" smtClean="0"/>
              <a:t>FB</a:t>
            </a:r>
            <a:r>
              <a:rPr lang="zh-TW" altLang="en-US" smtClean="0"/>
              <a:t>社群詐騙</a:t>
            </a:r>
          </a:p>
        </p:txBody>
      </p:sp>
      <p:pic>
        <p:nvPicPr>
          <p:cNvPr id="8" name="圖片 7"/>
          <p:cNvPicPr>
            <a:picLocks noChangeAspect="1"/>
          </p:cNvPicPr>
          <p:nvPr/>
        </p:nvPicPr>
        <p:blipFill>
          <a:blip r:embed="rId2" cstate="email"/>
          <a:stretch>
            <a:fillRect/>
          </a:stretch>
        </p:blipFill>
        <p:spPr>
          <a:xfrm>
            <a:off x="0" y="1511300"/>
            <a:ext cx="4131753" cy="5776977"/>
          </a:xfrm>
          <a:prstGeom prst="rect">
            <a:avLst/>
          </a:prstGeom>
          <a:ln>
            <a:noFill/>
          </a:ln>
          <a:effectLst>
            <a:softEdge rad="112500"/>
          </a:effectLst>
        </p:spPr>
      </p:pic>
      <p:pic>
        <p:nvPicPr>
          <p:cNvPr id="3" name="圖片 2"/>
          <p:cNvPicPr>
            <a:picLocks noChangeAspect="1"/>
          </p:cNvPicPr>
          <p:nvPr/>
        </p:nvPicPr>
        <p:blipFill>
          <a:blip r:embed="rId3" cstate="email"/>
          <a:stretch>
            <a:fillRect/>
          </a:stretch>
        </p:blipFill>
        <p:spPr>
          <a:xfrm>
            <a:off x="3816175" y="2627708"/>
            <a:ext cx="6264449" cy="2952757"/>
          </a:xfrm>
          <a:prstGeom prst="rect">
            <a:avLst/>
          </a:prstGeom>
          <a:ln>
            <a:noFill/>
          </a:ln>
          <a:effectLst>
            <a:softEdge rad="112500"/>
          </a:effectLst>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標題 1"/>
          <p:cNvSpPr>
            <a:spLocks noGrp="1" noChangeArrowheads="1"/>
          </p:cNvSpPr>
          <p:nvPr>
            <p:ph type="title"/>
          </p:nvPr>
        </p:nvSpPr>
        <p:spPr>
          <a:xfrm>
            <a:off x="447675" y="241300"/>
            <a:ext cx="9345613" cy="1270000"/>
          </a:xfrm>
        </p:spPr>
        <p:txBody>
          <a:bodyPr/>
          <a:lstStyle/>
          <a:p>
            <a:r>
              <a:rPr lang="en-US" altLang="zh-TW" smtClean="0"/>
              <a:t>100</a:t>
            </a:r>
            <a:r>
              <a:rPr lang="zh-TW" altLang="en-US" smtClean="0"/>
              <a:t>年防範惡意電子郵件社交工程演練</a:t>
            </a:r>
          </a:p>
        </p:txBody>
      </p:sp>
      <p:sp>
        <p:nvSpPr>
          <p:cNvPr id="55299" name="內容版面配置區 2"/>
          <p:cNvSpPr>
            <a:spLocks noGrp="1" noChangeArrowheads="1"/>
          </p:cNvSpPr>
          <p:nvPr>
            <p:ph idx="1"/>
          </p:nvPr>
        </p:nvSpPr>
        <p:spPr/>
        <p:txBody>
          <a:bodyPr/>
          <a:lstStyle/>
          <a:p>
            <a:r>
              <a:rPr lang="zh-TW" altLang="en-US" smtClean="0"/>
              <a:t>教育部所定之標準（分別需低於</a:t>
            </a:r>
            <a:r>
              <a:rPr lang="en-US" altLang="zh-TW" smtClean="0"/>
              <a:t>10% </a:t>
            </a:r>
            <a:r>
              <a:rPr lang="zh-TW" altLang="en-US" smtClean="0"/>
              <a:t>及 </a:t>
            </a:r>
            <a:r>
              <a:rPr lang="en-US" altLang="zh-TW" smtClean="0"/>
              <a:t>6%</a:t>
            </a:r>
            <a:r>
              <a:rPr lang="zh-TW" altLang="en-US" smtClean="0"/>
              <a:t>）</a:t>
            </a:r>
          </a:p>
          <a:p>
            <a:r>
              <a:rPr lang="en-US" altLang="zh-TW" smtClean="0"/>
              <a:t>100</a:t>
            </a:r>
            <a:r>
              <a:rPr lang="zh-TW" altLang="en-US" smtClean="0"/>
              <a:t>年</a:t>
            </a:r>
            <a:r>
              <a:rPr lang="en-US" altLang="zh-TW" smtClean="0"/>
              <a:t>KMU</a:t>
            </a:r>
            <a:r>
              <a:rPr lang="zh-TW" altLang="en-US" smtClean="0"/>
              <a:t>平均開啟率為 </a:t>
            </a:r>
            <a:r>
              <a:rPr lang="en-US" altLang="zh-TW" smtClean="0"/>
              <a:t>17.39% </a:t>
            </a:r>
          </a:p>
          <a:p>
            <a:r>
              <a:rPr lang="en-US" altLang="zh-TW" smtClean="0"/>
              <a:t>100</a:t>
            </a:r>
            <a:r>
              <a:rPr lang="zh-TW" altLang="en-US" smtClean="0"/>
              <a:t>年</a:t>
            </a:r>
            <a:r>
              <a:rPr lang="en-US" altLang="zh-TW" smtClean="0"/>
              <a:t>KMU</a:t>
            </a:r>
            <a:r>
              <a:rPr lang="zh-TW" altLang="en-US" smtClean="0"/>
              <a:t>點擊率為</a:t>
            </a:r>
            <a:r>
              <a:rPr lang="en-US" altLang="zh-TW" smtClean="0"/>
              <a:t>7.16%</a:t>
            </a:r>
          </a:p>
        </p:txBody>
      </p:sp>
      <p:graphicFrame>
        <p:nvGraphicFramePr>
          <p:cNvPr id="5" name="表格 4"/>
          <p:cNvGraphicFramePr>
            <a:graphicFrameLocks noGrp="1"/>
          </p:cNvGraphicFramePr>
          <p:nvPr/>
        </p:nvGraphicFramePr>
        <p:xfrm>
          <a:off x="1295400" y="3924300"/>
          <a:ext cx="7848600" cy="3529013"/>
        </p:xfrm>
        <a:graphic>
          <a:graphicData uri="http://schemas.openxmlformats.org/drawingml/2006/table">
            <a:tbl>
              <a:tblPr firstRow="1" bandRow="1">
                <a:tableStyleId>{5C22544A-7EE6-4342-B048-85BDC9FD1C3A}</a:tableStyleId>
              </a:tblPr>
              <a:tblGrid>
                <a:gridCol w="7848600">
                  <a:extLst>
                    <a:ext uri="{9D8B030D-6E8A-4147-A177-3AD203B41FA5}">
                      <a16:colId xmlns:a16="http://schemas.microsoft.com/office/drawing/2014/main" val="20000"/>
                    </a:ext>
                  </a:extLst>
                </a:gridCol>
              </a:tblGrid>
              <a:tr h="3529013">
                <a:tc>
                  <a:txBody>
                    <a:bodyPr/>
                    <a:lstStyle/>
                    <a:p>
                      <a:r>
                        <a:rPr lang="en-US" altLang="zh-TW" sz="2100" dirty="0"/>
                        <a:t>01 </a:t>
                      </a:r>
                      <a:r>
                        <a:rPr lang="zh-TW" altLang="en-US" sz="2100" dirty="0"/>
                        <a:t>你知道當海嘯、地震發生時要如何避難嗎？（</a:t>
                      </a:r>
                      <a:r>
                        <a:rPr lang="en-US" altLang="zh-TW" sz="2100" dirty="0"/>
                        <a:t>24.8%</a:t>
                      </a:r>
                      <a:r>
                        <a:rPr lang="zh-TW" altLang="en-US" sz="2100" dirty="0"/>
                        <a:t>／</a:t>
                      </a:r>
                      <a:r>
                        <a:rPr lang="en-US" altLang="zh-TW" sz="2100" dirty="0"/>
                        <a:t>11.87%</a:t>
                      </a:r>
                      <a:r>
                        <a:rPr lang="zh-TW" altLang="en-US" sz="2100" dirty="0"/>
                        <a:t>）</a:t>
                      </a:r>
                      <a:br>
                        <a:rPr lang="zh-TW" altLang="en-US" sz="2100" dirty="0"/>
                      </a:br>
                      <a:r>
                        <a:rPr lang="en-US" altLang="zh-TW" sz="2100" dirty="0"/>
                        <a:t>02 </a:t>
                      </a:r>
                      <a:r>
                        <a:rPr lang="zh-TW" altLang="en-US" sz="2100" dirty="0"/>
                        <a:t>玩樂大鵬灣（</a:t>
                      </a:r>
                      <a:r>
                        <a:rPr lang="en-US" altLang="zh-TW" sz="2100" dirty="0"/>
                        <a:t>13.85%</a:t>
                      </a:r>
                      <a:r>
                        <a:rPr lang="zh-TW" altLang="en-US" sz="2100" dirty="0"/>
                        <a:t>／</a:t>
                      </a:r>
                      <a:r>
                        <a:rPr lang="en-US" altLang="zh-TW" sz="2100" dirty="0"/>
                        <a:t>3.83%</a:t>
                      </a:r>
                      <a:r>
                        <a:rPr lang="zh-TW" altLang="en-US" sz="2100" dirty="0"/>
                        <a:t>）</a:t>
                      </a:r>
                      <a:br>
                        <a:rPr lang="zh-TW" altLang="en-US" sz="2100" dirty="0"/>
                      </a:br>
                      <a:r>
                        <a:rPr lang="en-US" altLang="zh-TW" sz="2100" dirty="0"/>
                        <a:t>03 2012 </a:t>
                      </a:r>
                      <a:r>
                        <a:rPr lang="zh-TW" altLang="en-US" sz="2100" dirty="0"/>
                        <a:t>總統大選 </a:t>
                      </a:r>
                      <a:r>
                        <a:rPr lang="en-US" altLang="zh-TW" sz="2100" dirty="0"/>
                        <a:t>-- </a:t>
                      </a:r>
                      <a:r>
                        <a:rPr lang="zh-TW" altLang="en-US" sz="2100" dirty="0"/>
                        <a:t>雙英對決，你支持誰？（</a:t>
                      </a:r>
                      <a:r>
                        <a:rPr lang="en-US" altLang="zh-TW" sz="2100" dirty="0"/>
                        <a:t>26.39%</a:t>
                      </a:r>
                      <a:r>
                        <a:rPr lang="zh-TW" altLang="en-US" sz="2100" dirty="0"/>
                        <a:t>／</a:t>
                      </a:r>
                      <a:r>
                        <a:rPr lang="en-US" altLang="zh-TW" sz="2100" dirty="0"/>
                        <a:t>14.12%</a:t>
                      </a:r>
                      <a:r>
                        <a:rPr lang="zh-TW" altLang="en-US" sz="2100" dirty="0"/>
                        <a:t>）</a:t>
                      </a:r>
                      <a:br>
                        <a:rPr lang="zh-TW" altLang="en-US" sz="2100" dirty="0"/>
                      </a:br>
                      <a:r>
                        <a:rPr lang="en-US" altLang="zh-TW" sz="2100" dirty="0"/>
                        <a:t>04 </a:t>
                      </a:r>
                      <a:r>
                        <a:rPr lang="zh-TW" altLang="en-US" sz="2100" dirty="0"/>
                        <a:t>為台灣之光郭泓志加油！（</a:t>
                      </a:r>
                      <a:r>
                        <a:rPr lang="en-US" altLang="zh-TW" sz="2100" dirty="0"/>
                        <a:t>8.05%</a:t>
                      </a:r>
                      <a:r>
                        <a:rPr lang="zh-TW" altLang="en-US" sz="2100" dirty="0"/>
                        <a:t>／</a:t>
                      </a:r>
                      <a:r>
                        <a:rPr lang="en-US" altLang="zh-TW" sz="2100" dirty="0"/>
                        <a:t>1.19%</a:t>
                      </a:r>
                      <a:r>
                        <a:rPr lang="zh-TW" altLang="en-US" sz="2100" dirty="0"/>
                        <a:t>）</a:t>
                      </a:r>
                      <a:br>
                        <a:rPr lang="zh-TW" altLang="en-US" sz="2100" dirty="0"/>
                      </a:br>
                      <a:r>
                        <a:rPr lang="en-US" altLang="zh-TW" sz="2100" dirty="0"/>
                        <a:t>05 </a:t>
                      </a:r>
                      <a:r>
                        <a:rPr lang="zh-TW" altLang="en-US" sz="2100" dirty="0"/>
                        <a:t>大</a:t>
                      </a:r>
                      <a:r>
                        <a:rPr lang="en-US" altLang="zh-TW" sz="2100" dirty="0"/>
                        <a:t>S</a:t>
                      </a:r>
                      <a:r>
                        <a:rPr lang="zh-TW" altLang="en-US" sz="2100" dirty="0"/>
                        <a:t>婚禮實況曝光（</a:t>
                      </a:r>
                      <a:r>
                        <a:rPr lang="en-US" altLang="zh-TW" sz="2100" dirty="0"/>
                        <a:t>20.05%</a:t>
                      </a:r>
                      <a:r>
                        <a:rPr lang="zh-TW" altLang="en-US" sz="2100" dirty="0"/>
                        <a:t>／</a:t>
                      </a:r>
                      <a:r>
                        <a:rPr lang="en-US" altLang="zh-TW" sz="2100" dirty="0"/>
                        <a:t>10.29%</a:t>
                      </a:r>
                      <a:r>
                        <a:rPr lang="zh-TW" altLang="en-US" sz="2100" dirty="0"/>
                        <a:t>）</a:t>
                      </a:r>
                      <a:br>
                        <a:rPr lang="zh-TW" altLang="en-US" sz="2100" dirty="0"/>
                      </a:br>
                      <a:r>
                        <a:rPr lang="en-US" altLang="zh-TW" sz="2100" dirty="0"/>
                        <a:t>06 </a:t>
                      </a:r>
                      <a:r>
                        <a:rPr lang="zh-TW" altLang="en-US" sz="2100" dirty="0"/>
                        <a:t>全球頭號恐怖份子賓拉登死亡之謎（</a:t>
                      </a:r>
                      <a:r>
                        <a:rPr lang="en-US" altLang="zh-TW" sz="2100" dirty="0"/>
                        <a:t>9.76%</a:t>
                      </a:r>
                      <a:r>
                        <a:rPr lang="zh-TW" altLang="en-US" sz="2100" dirty="0"/>
                        <a:t>／</a:t>
                      </a:r>
                      <a:r>
                        <a:rPr lang="en-US" altLang="zh-TW" sz="2100" dirty="0"/>
                        <a:t>3.03%</a:t>
                      </a:r>
                      <a:r>
                        <a:rPr lang="zh-TW" altLang="en-US" sz="2100" dirty="0"/>
                        <a:t>）</a:t>
                      </a:r>
                      <a:br>
                        <a:rPr lang="zh-TW" altLang="en-US" sz="2100" dirty="0"/>
                      </a:br>
                      <a:r>
                        <a:rPr lang="en-US" altLang="zh-TW" sz="2100" dirty="0"/>
                        <a:t>07 100%</a:t>
                      </a:r>
                      <a:r>
                        <a:rPr lang="zh-TW" altLang="en-US" sz="2100" dirty="0"/>
                        <a:t>穩健獲利全球基金（</a:t>
                      </a:r>
                      <a:r>
                        <a:rPr lang="en-US" altLang="zh-TW" sz="2100" dirty="0"/>
                        <a:t>7.92%</a:t>
                      </a:r>
                      <a:r>
                        <a:rPr lang="zh-TW" altLang="en-US" sz="2100" dirty="0"/>
                        <a:t>／</a:t>
                      </a:r>
                      <a:r>
                        <a:rPr lang="en-US" altLang="zh-TW" sz="2100" dirty="0"/>
                        <a:t>0.92%</a:t>
                      </a:r>
                      <a:r>
                        <a:rPr lang="zh-TW" altLang="en-US" sz="2100" dirty="0"/>
                        <a:t>）</a:t>
                      </a:r>
                      <a:br>
                        <a:rPr lang="zh-TW" altLang="en-US" sz="2100" dirty="0"/>
                      </a:br>
                      <a:r>
                        <a:rPr lang="en-US" altLang="zh-TW" sz="2100" dirty="0"/>
                        <a:t>08 </a:t>
                      </a:r>
                      <a:r>
                        <a:rPr lang="zh-TW" altLang="en-US" sz="2100" dirty="0"/>
                        <a:t>系統升級確認帳號密碼（</a:t>
                      </a:r>
                      <a:r>
                        <a:rPr lang="en-US" altLang="zh-TW" sz="2100" dirty="0"/>
                        <a:t>42.08%</a:t>
                      </a:r>
                      <a:r>
                        <a:rPr lang="zh-TW" altLang="en-US" sz="2100" dirty="0"/>
                        <a:t>／</a:t>
                      </a:r>
                      <a:r>
                        <a:rPr lang="en-US" altLang="zh-TW" sz="2100" dirty="0"/>
                        <a:t>19.13%</a:t>
                      </a:r>
                      <a:r>
                        <a:rPr lang="zh-TW" altLang="en-US" sz="2100" dirty="0"/>
                        <a:t>）</a:t>
                      </a:r>
                      <a:br>
                        <a:rPr lang="zh-TW" altLang="en-US" sz="2100" dirty="0"/>
                      </a:br>
                      <a:r>
                        <a:rPr lang="en-US" altLang="zh-TW" sz="2100" dirty="0"/>
                        <a:t>09 </a:t>
                      </a:r>
                      <a:r>
                        <a:rPr lang="zh-TW" altLang="en-US" sz="2100" dirty="0"/>
                        <a:t>高雄新新美食（</a:t>
                      </a:r>
                      <a:r>
                        <a:rPr lang="en-US" altLang="zh-TW" sz="2100" dirty="0"/>
                        <a:t>13.19%</a:t>
                      </a:r>
                      <a:r>
                        <a:rPr lang="zh-TW" altLang="en-US" sz="2100" dirty="0"/>
                        <a:t>／</a:t>
                      </a:r>
                      <a:r>
                        <a:rPr lang="en-US" altLang="zh-TW" sz="2100" dirty="0"/>
                        <a:t>5.54%</a:t>
                      </a:r>
                      <a:r>
                        <a:rPr lang="zh-TW" altLang="en-US" sz="2100" dirty="0"/>
                        <a:t>）</a:t>
                      </a:r>
                      <a:br>
                        <a:rPr lang="zh-TW" altLang="en-US" sz="2100" dirty="0"/>
                      </a:br>
                      <a:r>
                        <a:rPr lang="en-US" altLang="zh-TW" sz="2100" dirty="0"/>
                        <a:t>10 </a:t>
                      </a:r>
                      <a:r>
                        <a:rPr lang="zh-TW" altLang="en-US" sz="2100" dirty="0"/>
                        <a:t>高品質國民平價旅遊（</a:t>
                      </a:r>
                      <a:r>
                        <a:rPr lang="en-US" altLang="zh-TW" sz="2100" dirty="0"/>
                        <a:t>7.78%</a:t>
                      </a:r>
                      <a:r>
                        <a:rPr lang="zh-TW" altLang="en-US" sz="2100" dirty="0"/>
                        <a:t>／</a:t>
                      </a:r>
                      <a:r>
                        <a:rPr lang="en-US" altLang="zh-TW" sz="2100" dirty="0"/>
                        <a:t>1.72%</a:t>
                      </a:r>
                      <a:r>
                        <a:rPr lang="zh-TW" altLang="en-US" sz="2100" dirty="0"/>
                        <a:t>）</a:t>
                      </a:r>
                    </a:p>
                  </a:txBody>
                  <a:tcPr marL="91437" marR="91437" marT="45728" marB="45728">
                    <a:solidFill>
                      <a:schemeClr val="accent2">
                        <a:lumMod val="75000"/>
                      </a:schemeClr>
                    </a:solidFill>
                  </a:tcPr>
                </a:tc>
                <a:extLst>
                  <a:ext uri="{0D108BD9-81ED-4DB2-BD59-A6C34878D82A}">
                    <a16:rowId xmlns:a16="http://schemas.microsoft.com/office/drawing/2014/main" val="10000"/>
                  </a:ext>
                </a:extLst>
              </a:tr>
            </a:tbl>
          </a:graphicData>
        </a:graphic>
      </p:graphicFrame>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標題 1"/>
          <p:cNvSpPr>
            <a:spLocks noGrp="1" noChangeArrowheads="1"/>
          </p:cNvSpPr>
          <p:nvPr>
            <p:ph type="title"/>
          </p:nvPr>
        </p:nvSpPr>
        <p:spPr>
          <a:xfrm>
            <a:off x="447675" y="241300"/>
            <a:ext cx="9345613" cy="1270000"/>
          </a:xfrm>
        </p:spPr>
        <p:txBody>
          <a:bodyPr/>
          <a:lstStyle/>
          <a:p>
            <a:r>
              <a:rPr lang="en-US" altLang="zh-TW" smtClean="0"/>
              <a:t>104</a:t>
            </a:r>
            <a:r>
              <a:rPr lang="zh-TW" altLang="en-US" smtClean="0"/>
              <a:t>年防範惡意電子郵件社交工程演練</a:t>
            </a:r>
          </a:p>
        </p:txBody>
      </p:sp>
      <p:sp>
        <p:nvSpPr>
          <p:cNvPr id="56323" name="內容版面配置區 2"/>
          <p:cNvSpPr>
            <a:spLocks noGrp="1" noChangeArrowheads="1"/>
          </p:cNvSpPr>
          <p:nvPr>
            <p:ph idx="1"/>
          </p:nvPr>
        </p:nvSpPr>
        <p:spPr/>
        <p:txBody>
          <a:bodyPr/>
          <a:lstStyle/>
          <a:p>
            <a:r>
              <a:rPr lang="zh-TW" altLang="en-US" smtClean="0"/>
              <a:t>教育部所定之標準（分別需低於</a:t>
            </a:r>
            <a:r>
              <a:rPr lang="en-US" altLang="zh-TW" smtClean="0"/>
              <a:t>10% </a:t>
            </a:r>
            <a:r>
              <a:rPr lang="zh-TW" altLang="en-US" smtClean="0"/>
              <a:t>及 </a:t>
            </a:r>
            <a:r>
              <a:rPr lang="en-US" altLang="zh-TW" smtClean="0"/>
              <a:t>6%</a:t>
            </a:r>
            <a:r>
              <a:rPr lang="zh-TW" altLang="en-US" smtClean="0"/>
              <a:t>）</a:t>
            </a:r>
          </a:p>
          <a:p>
            <a:r>
              <a:rPr lang="en-US" altLang="zh-TW" smtClean="0"/>
              <a:t>104</a:t>
            </a:r>
            <a:r>
              <a:rPr lang="zh-TW" altLang="en-US" smtClean="0"/>
              <a:t>年</a:t>
            </a:r>
            <a:r>
              <a:rPr lang="en-US" altLang="zh-TW" smtClean="0"/>
              <a:t>KMU</a:t>
            </a:r>
            <a:r>
              <a:rPr lang="zh-TW" altLang="en-US" smtClean="0"/>
              <a:t>平均開啟率為 </a:t>
            </a:r>
            <a:r>
              <a:rPr lang="en-US" altLang="zh-TW" smtClean="0"/>
              <a:t>7.8% </a:t>
            </a:r>
          </a:p>
          <a:p>
            <a:r>
              <a:rPr lang="en-US" altLang="zh-TW" smtClean="0"/>
              <a:t>104</a:t>
            </a:r>
            <a:r>
              <a:rPr lang="zh-TW" altLang="en-US" smtClean="0"/>
              <a:t>年</a:t>
            </a:r>
            <a:r>
              <a:rPr lang="en-US" altLang="zh-TW" smtClean="0"/>
              <a:t>KMU</a:t>
            </a:r>
            <a:r>
              <a:rPr lang="zh-TW" altLang="en-US" smtClean="0"/>
              <a:t>點擊率為</a:t>
            </a:r>
            <a:r>
              <a:rPr lang="en-US" altLang="zh-TW" smtClean="0"/>
              <a:t>4.3%</a:t>
            </a:r>
          </a:p>
        </p:txBody>
      </p:sp>
      <p:sp>
        <p:nvSpPr>
          <p:cNvPr id="56324" name="矩形 1"/>
          <p:cNvSpPr>
            <a:spLocks noChangeArrowheads="1"/>
          </p:cNvSpPr>
          <p:nvPr/>
        </p:nvSpPr>
        <p:spPr bwMode="auto">
          <a:xfrm>
            <a:off x="792163" y="4065588"/>
            <a:ext cx="90725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600">
                <a:solidFill>
                  <a:schemeClr val="tx1"/>
                </a:solidFill>
              </a:rPr>
              <a:t>Sample Open Click Open% Click% </a:t>
            </a:r>
            <a:r>
              <a:rPr lang="en-US" altLang="zh-TW" sz="2000">
                <a:solidFill>
                  <a:schemeClr val="tx1"/>
                </a:solidFill>
              </a:rPr>
              <a:t>Subject</a:t>
            </a:r>
            <a:br>
              <a:rPr lang="en-US" altLang="zh-TW" sz="2000">
                <a:solidFill>
                  <a:schemeClr val="tx1"/>
                </a:solidFill>
              </a:rPr>
            </a:br>
            <a:r>
              <a:rPr lang="en-US" altLang="zh-TW" sz="2000">
                <a:solidFill>
                  <a:schemeClr val="tx1"/>
                </a:solidFill>
              </a:rPr>
              <a:t>-----------------------------------------------------------------</a:t>
            </a:r>
            <a:br>
              <a:rPr lang="en-US" altLang="zh-TW" sz="2000">
                <a:solidFill>
                  <a:schemeClr val="tx1"/>
                </a:solidFill>
              </a:rPr>
            </a:br>
            <a:r>
              <a:rPr lang="en-US" altLang="zh-TW" sz="2000">
                <a:solidFill>
                  <a:schemeClr val="tx1"/>
                </a:solidFill>
              </a:rPr>
              <a:t>01 1432 93 	19 	6.5% 1.3% </a:t>
            </a:r>
            <a:r>
              <a:rPr lang="zh-TW" altLang="en-US" sz="2000">
                <a:solidFill>
                  <a:schemeClr val="tx1"/>
                </a:solidFill>
              </a:rPr>
              <a:t>豆漿易壞＝新鮮？營養師：觀念錯了</a:t>
            </a:r>
            <a:br>
              <a:rPr lang="zh-TW" altLang="en-US" sz="2000">
                <a:solidFill>
                  <a:schemeClr val="tx1"/>
                </a:solidFill>
              </a:rPr>
            </a:br>
            <a:r>
              <a:rPr lang="en-US" altLang="zh-TW" sz="2000">
                <a:solidFill>
                  <a:schemeClr val="tx1"/>
                </a:solidFill>
              </a:rPr>
              <a:t>02 1432 71 	18 	5.0% 1.3% 2015 </a:t>
            </a:r>
            <a:r>
              <a:rPr lang="zh-TW" altLang="en-US" sz="2000">
                <a:solidFill>
                  <a:schemeClr val="tx1"/>
                </a:solidFill>
              </a:rPr>
              <a:t>世界啦啦錦標賽 台灣獲首面金牌！</a:t>
            </a:r>
            <a:br>
              <a:rPr lang="zh-TW" altLang="en-US" sz="2000">
                <a:solidFill>
                  <a:schemeClr val="tx1"/>
                </a:solidFill>
              </a:rPr>
            </a:br>
            <a:r>
              <a:rPr lang="en-US" altLang="zh-TW" sz="2000">
                <a:solidFill>
                  <a:schemeClr val="tx1"/>
                </a:solidFill>
              </a:rPr>
              <a:t>03 1432 71 	  3 	5.0% 0.2% </a:t>
            </a:r>
            <a:r>
              <a:rPr lang="zh-TW" altLang="en-US" sz="2000">
                <a:solidFill>
                  <a:schemeClr val="tx1"/>
                </a:solidFill>
              </a:rPr>
              <a:t>愛爾蘭公投通過同性戀婚姻合法化</a:t>
            </a:r>
            <a:br>
              <a:rPr lang="zh-TW" altLang="en-US" sz="2000">
                <a:solidFill>
                  <a:schemeClr val="tx1"/>
                </a:solidFill>
              </a:rPr>
            </a:br>
            <a:r>
              <a:rPr lang="en-US" altLang="zh-TW" sz="2000">
                <a:solidFill>
                  <a:schemeClr val="tx1"/>
                </a:solidFill>
              </a:rPr>
              <a:t>04 1432 53 	  0 	3.7% 0.0% 10 </a:t>
            </a:r>
            <a:r>
              <a:rPr lang="zh-TW" altLang="en-US" sz="2000">
                <a:solidFill>
                  <a:schemeClr val="tx1"/>
                </a:solidFill>
              </a:rPr>
              <a:t>年來最多！ </a:t>
            </a:r>
            <a:r>
              <a:rPr lang="en-US" altLang="zh-TW" sz="2000">
                <a:solidFill>
                  <a:schemeClr val="tx1"/>
                </a:solidFill>
              </a:rPr>
              <a:t>15 </a:t>
            </a:r>
            <a:r>
              <a:rPr lang="zh-TW" altLang="en-US" sz="2000">
                <a:solidFill>
                  <a:schemeClr val="tx1"/>
                </a:solidFill>
              </a:rPr>
              <a:t>大學喊漲學費下學期恐多付 </a:t>
            </a:r>
            <a:r>
              <a:rPr lang="en-US" altLang="zh-TW" sz="2000">
                <a:solidFill>
                  <a:schemeClr val="tx1"/>
                </a:solidFill>
              </a:rPr>
              <a:t>1811 </a:t>
            </a:r>
            <a:r>
              <a:rPr lang="zh-TW" altLang="en-US" sz="2000">
                <a:solidFill>
                  <a:schemeClr val="tx1"/>
                </a:solidFill>
              </a:rPr>
              <a:t>元</a:t>
            </a:r>
            <a:br>
              <a:rPr lang="zh-TW" altLang="en-US" sz="2000">
                <a:solidFill>
                  <a:schemeClr val="tx1"/>
                </a:solidFill>
              </a:rPr>
            </a:br>
            <a:r>
              <a:rPr lang="en-US" altLang="zh-TW" sz="2000">
                <a:solidFill>
                  <a:schemeClr val="tx1"/>
                </a:solidFill>
              </a:rPr>
              <a:t>05 1432 57 	  2 	4.0% 0.1% </a:t>
            </a:r>
            <a:r>
              <a:rPr lang="zh-TW" altLang="en-US" sz="2000">
                <a:solidFill>
                  <a:schemeClr val="tx1"/>
                </a:solidFill>
              </a:rPr>
              <a:t>坎城名單／台灣史上第二人　侯孝賢奪最佳導演</a:t>
            </a:r>
            <a:br>
              <a:rPr lang="zh-TW" altLang="en-US" sz="2000">
                <a:solidFill>
                  <a:schemeClr val="tx1"/>
                </a:solidFill>
              </a:rPr>
            </a:br>
            <a:r>
              <a:rPr lang="en-US" altLang="zh-TW" sz="2000">
                <a:solidFill>
                  <a:schemeClr val="tx1"/>
                </a:solidFill>
              </a:rPr>
              <a:t>06 1432 325 325 22.7% 22.7% [ </a:t>
            </a:r>
            <a:r>
              <a:rPr lang="zh-TW" altLang="en-US" sz="2000">
                <a:solidFill>
                  <a:schemeClr val="tx1"/>
                </a:solidFill>
              </a:rPr>
              <a:t>警告 </a:t>
            </a:r>
            <a:r>
              <a:rPr lang="en-US" altLang="zh-TW" sz="2000">
                <a:solidFill>
                  <a:schemeClr val="tx1"/>
                </a:solidFill>
              </a:rPr>
              <a:t>] </a:t>
            </a:r>
            <a:r>
              <a:rPr lang="zh-TW" altLang="en-US" sz="2000">
                <a:solidFill>
                  <a:schemeClr val="tx1"/>
                </a:solidFill>
              </a:rPr>
              <a:t>電子郵件信箱容量不足</a:t>
            </a:r>
            <a:br>
              <a:rPr lang="zh-TW" altLang="en-US" sz="2000">
                <a:solidFill>
                  <a:schemeClr val="tx1"/>
                </a:solidFill>
              </a:rPr>
            </a:br>
            <a:r>
              <a:rPr lang="en-US" altLang="zh-TW" sz="2000">
                <a:solidFill>
                  <a:schemeClr val="tx1"/>
                </a:solidFill>
              </a:rPr>
              <a:t>-----------------------------------------------------------------</a:t>
            </a:r>
            <a:br>
              <a:rPr lang="en-US" altLang="zh-TW" sz="2000">
                <a:solidFill>
                  <a:schemeClr val="tx1"/>
                </a:solidFill>
              </a:rPr>
            </a:br>
            <a:r>
              <a:rPr lang="en-US" altLang="zh-TW" sz="2000">
                <a:solidFill>
                  <a:schemeClr val="tx1"/>
                </a:solidFill>
              </a:rPr>
              <a:t>Avg 			7.8% 4.3%</a:t>
            </a:r>
            <a:endParaRPr lang="zh-TW" altLang="en-US" sz="2000">
              <a:solidFill>
                <a:schemeClr val="tx1"/>
              </a:solidFill>
            </a:endParaRPr>
          </a:p>
        </p:txBody>
      </p:sp>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標題 1"/>
          <p:cNvSpPr>
            <a:spLocks noGrp="1" noChangeArrowheads="1"/>
          </p:cNvSpPr>
          <p:nvPr>
            <p:ph type="title"/>
          </p:nvPr>
        </p:nvSpPr>
        <p:spPr>
          <a:xfrm>
            <a:off x="447675" y="241300"/>
            <a:ext cx="9345613" cy="1270000"/>
          </a:xfrm>
        </p:spPr>
        <p:txBody>
          <a:bodyPr/>
          <a:lstStyle/>
          <a:p>
            <a:r>
              <a:rPr lang="en-US" altLang="zh-TW" smtClean="0"/>
              <a:t>105/4/13~15</a:t>
            </a:r>
            <a:r>
              <a:rPr lang="zh-TW" altLang="en-US" smtClean="0"/>
              <a:t>防範惡意</a:t>
            </a:r>
            <a:r>
              <a:rPr lang="en-US" altLang="zh-TW" smtClean="0"/>
              <a:t>E-mail</a:t>
            </a:r>
            <a:r>
              <a:rPr lang="zh-TW" altLang="en-US" smtClean="0"/>
              <a:t>演練</a:t>
            </a:r>
          </a:p>
        </p:txBody>
      </p:sp>
      <p:sp>
        <p:nvSpPr>
          <p:cNvPr id="57347" name="內容版面配置區 2"/>
          <p:cNvSpPr>
            <a:spLocks noGrp="1" noChangeArrowheads="1"/>
          </p:cNvSpPr>
          <p:nvPr>
            <p:ph idx="1"/>
          </p:nvPr>
        </p:nvSpPr>
        <p:spPr/>
        <p:txBody>
          <a:bodyPr/>
          <a:lstStyle/>
          <a:p>
            <a:pPr marL="0" indent="0">
              <a:buFont typeface="Symbol" panose="05050102010706020507" pitchFamily="18" charset="2"/>
              <a:buNone/>
            </a:pPr>
            <a:r>
              <a:rPr lang="en-US" altLang="zh-TW" sz="2600" smtClean="0"/>
              <a:t>1. </a:t>
            </a:r>
            <a:r>
              <a:rPr lang="zh-TW" altLang="en-US" sz="2600" smtClean="0"/>
              <a:t>牙刷選手動或自動？</a:t>
            </a:r>
            <a:br>
              <a:rPr lang="zh-TW" altLang="en-US" sz="2600" smtClean="0"/>
            </a:br>
            <a:r>
              <a:rPr lang="en-US" altLang="zh-TW" sz="2600" smtClean="0"/>
              <a:t>2. </a:t>
            </a:r>
            <a:r>
              <a:rPr lang="zh-TW" altLang="en-US" sz="2600" smtClean="0"/>
              <a:t>小英 </a:t>
            </a:r>
            <a:r>
              <a:rPr lang="en-US" altLang="zh-TW" sz="2600" smtClean="0"/>
              <a:t>520 </a:t>
            </a:r>
            <a:r>
              <a:rPr lang="zh-TW" altLang="en-US" sz="2600" smtClean="0"/>
              <a:t>就職國宴 地點、菜色曝光 </a:t>
            </a:r>
            <a:r>
              <a:rPr lang="en-US" altLang="zh-TW" sz="2600" smtClean="0"/>
              <a:t>...</a:t>
            </a:r>
            <a:br>
              <a:rPr lang="en-US" altLang="zh-TW" sz="2600" smtClean="0"/>
            </a:br>
            <a:r>
              <a:rPr lang="en-US" altLang="zh-TW" sz="2600" smtClean="0"/>
              <a:t>3. </a:t>
            </a:r>
            <a:r>
              <a:rPr lang="zh-TW" altLang="en-US" sz="2600" smtClean="0"/>
              <a:t>戰爭會找上你們！ </a:t>
            </a:r>
            <a:r>
              <a:rPr lang="en-US" altLang="zh-TW" sz="2600" smtClean="0"/>
              <a:t>IS </a:t>
            </a:r>
            <a:r>
              <a:rPr lang="zh-TW" altLang="en-US" sz="2600" smtClean="0"/>
              <a:t>挑釁影片點名台灣</a:t>
            </a:r>
            <a:br>
              <a:rPr lang="zh-TW" altLang="en-US" sz="2600" smtClean="0"/>
            </a:br>
            <a:r>
              <a:rPr lang="en-US" altLang="zh-TW" sz="2600" smtClean="0"/>
              <a:t>4. </a:t>
            </a:r>
            <a:r>
              <a:rPr lang="zh-TW" altLang="en-US" sz="2600" smtClean="0"/>
              <a:t>小蜜蜂 大數據</a:t>
            </a:r>
            <a:br>
              <a:rPr lang="zh-TW" altLang="en-US" sz="2600" smtClean="0"/>
            </a:br>
            <a:r>
              <a:rPr lang="en-US" altLang="zh-TW" sz="2600" smtClean="0"/>
              <a:t>5. 105 </a:t>
            </a:r>
            <a:r>
              <a:rPr lang="zh-TW" altLang="en-US" sz="2600" smtClean="0"/>
              <a:t>年個人綜合所得稅退稅通知單</a:t>
            </a:r>
            <a:br>
              <a:rPr lang="zh-TW" altLang="en-US" sz="2600" smtClean="0"/>
            </a:br>
            <a:r>
              <a:rPr lang="en-US" altLang="zh-TW" sz="2600" smtClean="0"/>
              <a:t>6. [ </a:t>
            </a:r>
            <a:r>
              <a:rPr lang="zh-TW" altLang="en-US" sz="2600" smtClean="0"/>
              <a:t>警告 </a:t>
            </a:r>
            <a:r>
              <a:rPr lang="en-US" altLang="zh-TW" sz="2600" smtClean="0"/>
              <a:t>] </a:t>
            </a:r>
            <a:r>
              <a:rPr lang="zh-TW" altLang="en-US" sz="2600" smtClean="0"/>
              <a:t>電子郵件信箱容量不足</a:t>
            </a:r>
            <a:endParaRPr lang="en-US" altLang="zh-TW" sz="2600" smtClean="0"/>
          </a:p>
        </p:txBody>
      </p:sp>
      <p:graphicFrame>
        <p:nvGraphicFramePr>
          <p:cNvPr id="3" name="表格 2"/>
          <p:cNvGraphicFramePr>
            <a:graphicFrameLocks noGrp="1"/>
          </p:cNvGraphicFramePr>
          <p:nvPr/>
        </p:nvGraphicFramePr>
        <p:xfrm>
          <a:off x="1339850" y="4572000"/>
          <a:ext cx="8237538" cy="2841625"/>
        </p:xfrm>
        <a:graphic>
          <a:graphicData uri="http://schemas.openxmlformats.org/drawingml/2006/table">
            <a:tbl>
              <a:tblPr>
                <a:tableStyleId>{5C22544A-7EE6-4342-B048-85BDC9FD1C3A}</a:tableStyleId>
              </a:tblPr>
              <a:tblGrid>
                <a:gridCol w="1471912">
                  <a:extLst>
                    <a:ext uri="{9D8B030D-6E8A-4147-A177-3AD203B41FA5}">
                      <a16:colId xmlns:a16="http://schemas.microsoft.com/office/drawing/2014/main" val="20000"/>
                    </a:ext>
                  </a:extLst>
                </a:gridCol>
                <a:gridCol w="1471912">
                  <a:extLst>
                    <a:ext uri="{9D8B030D-6E8A-4147-A177-3AD203B41FA5}">
                      <a16:colId xmlns:a16="http://schemas.microsoft.com/office/drawing/2014/main" val="20001"/>
                    </a:ext>
                  </a:extLst>
                </a:gridCol>
                <a:gridCol w="1471912">
                  <a:extLst>
                    <a:ext uri="{9D8B030D-6E8A-4147-A177-3AD203B41FA5}">
                      <a16:colId xmlns:a16="http://schemas.microsoft.com/office/drawing/2014/main" val="20002"/>
                    </a:ext>
                  </a:extLst>
                </a:gridCol>
                <a:gridCol w="1471912">
                  <a:extLst>
                    <a:ext uri="{9D8B030D-6E8A-4147-A177-3AD203B41FA5}">
                      <a16:colId xmlns:a16="http://schemas.microsoft.com/office/drawing/2014/main" val="20003"/>
                    </a:ext>
                  </a:extLst>
                </a:gridCol>
                <a:gridCol w="1187860">
                  <a:extLst>
                    <a:ext uri="{9D8B030D-6E8A-4147-A177-3AD203B41FA5}">
                      <a16:colId xmlns:a16="http://schemas.microsoft.com/office/drawing/2014/main" val="20004"/>
                    </a:ext>
                  </a:extLst>
                </a:gridCol>
                <a:gridCol w="1162032">
                  <a:extLst>
                    <a:ext uri="{9D8B030D-6E8A-4147-A177-3AD203B41FA5}">
                      <a16:colId xmlns:a16="http://schemas.microsoft.com/office/drawing/2014/main" val="20005"/>
                    </a:ext>
                  </a:extLst>
                </a:gridCol>
              </a:tblGrid>
              <a:tr h="405946">
                <a:tc>
                  <a:txBody>
                    <a:bodyPr/>
                    <a:lstStyle/>
                    <a:p>
                      <a:pPr algn="l" fontAlgn="ctr"/>
                      <a:r>
                        <a:rPr lang="zh-TW" altLang="en-US" sz="2600" u="none" strike="noStrike" dirty="0">
                          <a:effectLst/>
                        </a:rPr>
                        <a:t>演練編號</a:t>
                      </a:r>
                      <a:endParaRPr lang="zh-TW" altLang="en-US"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l" fontAlgn="ctr"/>
                      <a:r>
                        <a:rPr lang="zh-TW" altLang="en-US" sz="2600" u="none" strike="noStrike">
                          <a:effectLst/>
                        </a:rPr>
                        <a:t>演練人數</a:t>
                      </a:r>
                      <a:endParaRPr lang="zh-TW" altLang="en-US"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l" fontAlgn="ctr"/>
                      <a:r>
                        <a:rPr lang="zh-TW" altLang="en-US" sz="2600" u="none" strike="noStrike">
                          <a:effectLst/>
                        </a:rPr>
                        <a:t>開啟人數</a:t>
                      </a:r>
                      <a:endParaRPr lang="zh-TW" altLang="en-US"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l" fontAlgn="ctr"/>
                      <a:r>
                        <a:rPr lang="zh-TW" altLang="en-US" sz="2600" u="none" strike="noStrike">
                          <a:effectLst/>
                        </a:rPr>
                        <a:t>點擊人數</a:t>
                      </a:r>
                      <a:endParaRPr lang="zh-TW" altLang="en-US"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l" fontAlgn="ctr"/>
                      <a:r>
                        <a:rPr lang="zh-TW" altLang="en-US" sz="2600" u="none" strike="noStrike">
                          <a:effectLst/>
                        </a:rPr>
                        <a:t>開啟率</a:t>
                      </a:r>
                      <a:endParaRPr lang="zh-TW" altLang="en-US"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l" fontAlgn="ctr"/>
                      <a:r>
                        <a:rPr lang="zh-TW" altLang="en-US" sz="2600" u="none" strike="noStrike">
                          <a:effectLst/>
                        </a:rPr>
                        <a:t>點擊率</a:t>
                      </a:r>
                      <a:endParaRPr lang="zh-TW" altLang="en-US"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0"/>
                  </a:ext>
                </a:extLst>
              </a:tr>
              <a:tr h="405946">
                <a:tc>
                  <a:txBody>
                    <a:bodyPr/>
                    <a:lstStyle/>
                    <a:p>
                      <a:pPr algn="r" fontAlgn="ctr"/>
                      <a:r>
                        <a:rPr lang="en-US" altLang="zh-TW" sz="2600" u="none" strike="noStrike">
                          <a:effectLst/>
                        </a:rPr>
                        <a:t>1</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dirty="0">
                          <a:effectLst/>
                        </a:rPr>
                        <a:t>1413</a:t>
                      </a:r>
                      <a:endParaRPr lang="en-US" altLang="zh-TW"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114</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16</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8.10%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1.10%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1"/>
                  </a:ext>
                </a:extLst>
              </a:tr>
              <a:tr h="405946">
                <a:tc>
                  <a:txBody>
                    <a:bodyPr/>
                    <a:lstStyle/>
                    <a:p>
                      <a:pPr algn="r" fontAlgn="ctr"/>
                      <a:r>
                        <a:rPr lang="en-US" altLang="zh-TW" sz="2600" u="none" strike="noStrike" dirty="0">
                          <a:effectLst/>
                        </a:rPr>
                        <a:t>2</a:t>
                      </a:r>
                      <a:endParaRPr lang="en-US" altLang="zh-TW"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dirty="0">
                          <a:effectLst/>
                        </a:rPr>
                        <a:t>1413</a:t>
                      </a:r>
                      <a:endParaRPr lang="en-US" altLang="zh-TW"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dirty="0">
                          <a:effectLst/>
                        </a:rPr>
                        <a:t>98</a:t>
                      </a:r>
                      <a:endParaRPr lang="en-US" altLang="zh-TW"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46</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6.90%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3.30%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2"/>
                  </a:ext>
                </a:extLst>
              </a:tr>
              <a:tr h="405946">
                <a:tc>
                  <a:txBody>
                    <a:bodyPr/>
                    <a:lstStyle/>
                    <a:p>
                      <a:pPr algn="r" fontAlgn="ctr"/>
                      <a:r>
                        <a:rPr lang="en-US" altLang="zh-TW" sz="2600" u="none" strike="noStrike">
                          <a:effectLst/>
                        </a:rPr>
                        <a:t>3</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1413</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67</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8</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4.70%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0.60%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3"/>
                  </a:ext>
                </a:extLst>
              </a:tr>
              <a:tr h="405946">
                <a:tc>
                  <a:txBody>
                    <a:bodyPr/>
                    <a:lstStyle/>
                    <a:p>
                      <a:pPr algn="r" fontAlgn="ctr"/>
                      <a:r>
                        <a:rPr lang="en-US" altLang="zh-TW" sz="2600" u="none" strike="noStrike">
                          <a:effectLst/>
                        </a:rPr>
                        <a:t>4</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1413</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49</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5</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3.50%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0.40%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4"/>
                  </a:ext>
                </a:extLst>
              </a:tr>
              <a:tr h="405946">
                <a:tc>
                  <a:txBody>
                    <a:bodyPr/>
                    <a:lstStyle/>
                    <a:p>
                      <a:pPr algn="r" fontAlgn="ctr"/>
                      <a:r>
                        <a:rPr lang="en-US" altLang="zh-TW" sz="2600" u="none" strike="noStrike">
                          <a:effectLst/>
                        </a:rPr>
                        <a:t>5</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1413</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238</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dirty="0">
                          <a:effectLst/>
                        </a:rPr>
                        <a:t>123</a:t>
                      </a:r>
                      <a:endParaRPr lang="en-US" altLang="zh-TW"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16.80%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8.70%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5"/>
                  </a:ext>
                </a:extLst>
              </a:tr>
              <a:tr h="405946">
                <a:tc>
                  <a:txBody>
                    <a:bodyPr/>
                    <a:lstStyle/>
                    <a:p>
                      <a:pPr algn="r" fontAlgn="ctr"/>
                      <a:r>
                        <a:rPr lang="en-US" altLang="zh-TW" sz="2600" u="none" strike="noStrike">
                          <a:effectLst/>
                        </a:rPr>
                        <a:t>6</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1413</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118</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118</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a:effectLst/>
                        </a:rPr>
                        <a:t>8.40%</a:t>
                      </a:r>
                      <a:endParaRPr lang="en-US" altLang="zh-TW" sz="2600" b="0" i="0" u="none" strike="noStrike">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tc>
                  <a:txBody>
                    <a:bodyPr/>
                    <a:lstStyle/>
                    <a:p>
                      <a:pPr algn="r" fontAlgn="ctr"/>
                      <a:r>
                        <a:rPr lang="en-US" altLang="zh-TW" sz="2600" u="none" strike="noStrike" dirty="0">
                          <a:effectLst/>
                        </a:rPr>
                        <a:t>8.40%</a:t>
                      </a:r>
                      <a:endParaRPr lang="en-US" altLang="zh-TW" sz="2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6" marR="9526" marT="9529" marB="0" anchor="ctr"/>
                </a:tc>
                <a:extLst>
                  <a:ext uri="{0D108BD9-81ED-4DB2-BD59-A6C34878D82A}">
                    <a16:rowId xmlns:a16="http://schemas.microsoft.com/office/drawing/2014/main" val="10006"/>
                  </a:ext>
                </a:extLst>
              </a:tr>
            </a:tbl>
          </a:graphicData>
        </a:graphic>
      </p:graphicFrame>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標題 1"/>
          <p:cNvSpPr>
            <a:spLocks noGrp="1" noChangeArrowheads="1"/>
          </p:cNvSpPr>
          <p:nvPr>
            <p:ph type="title"/>
          </p:nvPr>
        </p:nvSpPr>
        <p:spPr>
          <a:xfrm>
            <a:off x="447675" y="241300"/>
            <a:ext cx="9272588" cy="1270000"/>
          </a:xfrm>
        </p:spPr>
        <p:txBody>
          <a:bodyPr/>
          <a:lstStyle/>
          <a:p>
            <a:r>
              <a:rPr lang="zh-TW" altLang="en-US" smtClean="0"/>
              <a:t>教育部</a:t>
            </a:r>
            <a:r>
              <a:rPr lang="en-US" altLang="zh-TW" smtClean="0"/>
              <a:t>106</a:t>
            </a:r>
            <a:r>
              <a:rPr lang="zh-TW" altLang="en-US" smtClean="0"/>
              <a:t>年上半年演練</a:t>
            </a:r>
            <a:r>
              <a:rPr lang="en-US" altLang="zh-TW" smtClean="0"/>
              <a:t>10</a:t>
            </a:r>
            <a:r>
              <a:rPr lang="zh-TW" altLang="en-US" smtClean="0"/>
              <a:t>封信</a:t>
            </a:r>
          </a:p>
        </p:txBody>
      </p:sp>
      <p:sp>
        <p:nvSpPr>
          <p:cNvPr id="58371" name="內容版面配置區 2"/>
          <p:cNvSpPr>
            <a:spLocks noGrp="1" noChangeArrowheads="1"/>
          </p:cNvSpPr>
          <p:nvPr>
            <p:ph idx="1"/>
          </p:nvPr>
        </p:nvSpPr>
        <p:spPr>
          <a:xfrm>
            <a:off x="755650" y="1908175"/>
            <a:ext cx="8566150" cy="4535488"/>
          </a:xfrm>
        </p:spPr>
        <p:txBody>
          <a:bodyPr/>
          <a:lstStyle/>
          <a:p>
            <a:pPr marL="0" indent="0">
              <a:buFont typeface="Symbol" panose="05050102010706020507" pitchFamily="18" charset="2"/>
              <a:buNone/>
            </a:pPr>
            <a:r>
              <a:rPr lang="en-US" altLang="zh-TW" sz="2200" smtClean="0"/>
              <a:t>1. </a:t>
            </a:r>
            <a:r>
              <a:rPr lang="zh-TW" altLang="en-US" sz="2200" smtClean="0"/>
              <a:t>領務局</a:t>
            </a:r>
            <a:r>
              <a:rPr lang="en-US" altLang="zh-TW" sz="2200" smtClean="0"/>
              <a:t>LINE</a:t>
            </a:r>
            <a:r>
              <a:rPr lang="zh-TW" altLang="en-US" sz="2200" smtClean="0"/>
              <a:t>新功能 出國旅遊添保障</a:t>
            </a:r>
            <a:endParaRPr lang="en-US" altLang="zh-TW" sz="2200" smtClean="0"/>
          </a:p>
          <a:p>
            <a:pPr marL="0" indent="0">
              <a:buFont typeface="Symbol" panose="05050102010706020507" pitchFamily="18" charset="2"/>
              <a:buNone/>
            </a:pPr>
            <a:r>
              <a:rPr lang="en-US" altLang="zh-TW" sz="2200" smtClean="0"/>
              <a:t>2. </a:t>
            </a:r>
            <a:r>
              <a:rPr lang="zh-TW" altLang="en-US" sz="2200" smtClean="0"/>
              <a:t>新北打造智慧城 力推手機無線充電服務</a:t>
            </a:r>
            <a:endParaRPr lang="en-US" altLang="zh-TW" sz="2200" smtClean="0"/>
          </a:p>
          <a:p>
            <a:pPr marL="0" indent="0">
              <a:buFont typeface="Symbol" panose="05050102010706020507" pitchFamily="18" charset="2"/>
              <a:buNone/>
            </a:pPr>
            <a:r>
              <a:rPr lang="en-US" altLang="zh-TW" sz="2200" smtClean="0"/>
              <a:t>3. </a:t>
            </a:r>
            <a:r>
              <a:rPr lang="zh-TW" altLang="en-US" sz="2200" smtClean="0"/>
              <a:t>別再用寶特瓶裝水了！各項研究告訴你它可怕的真相！ </a:t>
            </a:r>
            <a:endParaRPr lang="en-US" altLang="zh-TW" sz="2200" smtClean="0"/>
          </a:p>
          <a:p>
            <a:pPr marL="0" indent="0">
              <a:buFont typeface="Symbol" panose="05050102010706020507" pitchFamily="18" charset="2"/>
              <a:buNone/>
            </a:pPr>
            <a:r>
              <a:rPr lang="en-US" altLang="zh-TW" sz="2200" smtClean="0"/>
              <a:t>4. </a:t>
            </a:r>
            <a:r>
              <a:rPr lang="zh-TW" altLang="en-US" sz="2200" smtClean="0"/>
              <a:t>小二生超狂造句 讓網友驚呼：他超懂人性 </a:t>
            </a:r>
            <a:endParaRPr lang="en-US" altLang="zh-TW" sz="2200" smtClean="0"/>
          </a:p>
          <a:p>
            <a:pPr marL="0" indent="0">
              <a:buFont typeface="Symbol" panose="05050102010706020507" pitchFamily="18" charset="2"/>
              <a:buNone/>
            </a:pPr>
            <a:r>
              <a:rPr lang="en-US" altLang="zh-TW" sz="2200" smtClean="0"/>
              <a:t>5. </a:t>
            </a:r>
            <a:r>
              <a:rPr lang="zh-TW" altLang="en-US" sz="2200" smtClean="0"/>
              <a:t>「食色性也」不是孔子說的 </a:t>
            </a:r>
            <a:endParaRPr lang="en-US" altLang="zh-TW" sz="2200" smtClean="0"/>
          </a:p>
          <a:p>
            <a:pPr marL="0" indent="0">
              <a:buFont typeface="Symbol" panose="05050102010706020507" pitchFamily="18" charset="2"/>
              <a:buNone/>
            </a:pPr>
            <a:r>
              <a:rPr lang="en-US" altLang="zh-TW" sz="2200" smtClean="0"/>
              <a:t>6. </a:t>
            </a:r>
            <a:r>
              <a:rPr lang="zh-TW" altLang="en-US" sz="2200" smtClean="0"/>
              <a:t>正妹車服員神到了 曾是黑澀會美眉 </a:t>
            </a:r>
            <a:endParaRPr lang="en-US" altLang="zh-TW" sz="2200" smtClean="0"/>
          </a:p>
          <a:p>
            <a:pPr marL="0" indent="0">
              <a:buFont typeface="Symbol" panose="05050102010706020507" pitchFamily="18" charset="2"/>
              <a:buNone/>
            </a:pPr>
            <a:r>
              <a:rPr lang="en-US" altLang="zh-TW" sz="2200" smtClean="0"/>
              <a:t>7. </a:t>
            </a:r>
            <a:r>
              <a:rPr lang="zh-TW" altLang="en-US" sz="2200" smtClean="0"/>
              <a:t>貨幣戰開打？中國單月狂拋</a:t>
            </a:r>
            <a:r>
              <a:rPr lang="en-US" altLang="zh-TW" sz="2200" smtClean="0"/>
              <a:t>660</a:t>
            </a:r>
            <a:r>
              <a:rPr lang="zh-TW" altLang="en-US" sz="2200" smtClean="0"/>
              <a:t>億美元美債！創</a:t>
            </a:r>
            <a:r>
              <a:rPr lang="en-US" altLang="zh-TW" sz="2200" smtClean="0"/>
              <a:t>5</a:t>
            </a:r>
            <a:r>
              <a:rPr lang="zh-TW" altLang="en-US" sz="2200" smtClean="0"/>
              <a:t>年新高 </a:t>
            </a:r>
            <a:endParaRPr lang="en-US" altLang="zh-TW" sz="2200" smtClean="0"/>
          </a:p>
          <a:p>
            <a:pPr marL="0" indent="0">
              <a:buFont typeface="Symbol" panose="05050102010706020507" pitchFamily="18" charset="2"/>
              <a:buNone/>
            </a:pPr>
            <a:r>
              <a:rPr lang="en-US" altLang="zh-TW" sz="2200" smtClean="0"/>
              <a:t>8. </a:t>
            </a:r>
            <a:r>
              <a:rPr lang="zh-TW" altLang="en-US" sz="2200" smtClean="0"/>
              <a:t>駭客攻擊</a:t>
            </a:r>
            <a:r>
              <a:rPr lang="en-US" altLang="zh-TW" sz="2200" smtClean="0"/>
              <a:t>8</a:t>
            </a:r>
            <a:r>
              <a:rPr lang="zh-TW" altLang="en-US" sz="2200" smtClean="0"/>
              <a:t>家券商 金管會：恐還有下波</a:t>
            </a:r>
            <a:endParaRPr lang="en-US" altLang="zh-TW" sz="2200" smtClean="0"/>
          </a:p>
          <a:p>
            <a:pPr marL="0" indent="0">
              <a:buFont typeface="Symbol" panose="05050102010706020507" pitchFamily="18" charset="2"/>
              <a:buNone/>
            </a:pPr>
            <a:r>
              <a:rPr lang="en-US" altLang="zh-TW" sz="2200" smtClean="0"/>
              <a:t>9. </a:t>
            </a:r>
            <a:r>
              <a:rPr lang="zh-TW" altLang="en-US" sz="2200" smtClean="0"/>
              <a:t>變更嬌小，惹人疼！「胖胖單品」逆轉勝</a:t>
            </a:r>
            <a:endParaRPr lang="en-US" altLang="zh-TW" sz="2200" smtClean="0"/>
          </a:p>
          <a:p>
            <a:pPr marL="0" indent="0">
              <a:buFont typeface="Symbol" panose="05050102010706020507" pitchFamily="18" charset="2"/>
              <a:buNone/>
            </a:pPr>
            <a:r>
              <a:rPr lang="en-US" altLang="zh-TW" sz="2200" smtClean="0"/>
              <a:t>10. </a:t>
            </a:r>
            <a:r>
              <a:rPr lang="zh-TW" altLang="en-US" sz="2200" smtClean="0"/>
              <a:t>染唇妝過時啦！</a:t>
            </a:r>
            <a:r>
              <a:rPr lang="en-US" altLang="zh-TW" sz="2200" smtClean="0"/>
              <a:t>2017</a:t>
            </a:r>
            <a:r>
              <a:rPr lang="zh-TW" altLang="en-US" sz="2200" smtClean="0"/>
              <a:t>跟著李聖經擦上微醺</a:t>
            </a:r>
            <a:r>
              <a:rPr lang="en-US" altLang="zh-TW" sz="2200" smtClean="0"/>
              <a:t>MLBB</a:t>
            </a:r>
            <a:r>
              <a:rPr lang="zh-TW" altLang="en-US" sz="2200" smtClean="0"/>
              <a:t>唇才最潮</a:t>
            </a:r>
          </a:p>
        </p:txBody>
      </p:sp>
      <p:sp>
        <p:nvSpPr>
          <p:cNvPr id="58372" name="Rectangle 3"/>
          <p:cNvSpPr>
            <a:spLocks noChangeArrowheads="1"/>
          </p:cNvSpPr>
          <p:nvPr/>
        </p:nvSpPr>
        <p:spPr bwMode="auto">
          <a:xfrm>
            <a:off x="71438" y="6667500"/>
            <a:ext cx="10009187" cy="76835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zh-TW" altLang="en-GB" sz="2200" b="1">
                <a:solidFill>
                  <a:srgbClr val="FF0000"/>
                </a:solidFill>
                <a:latin typeface="SimHei" pitchFamily="49" charset="-122"/>
                <a:ea typeface="SimHei" pitchFamily="49" charset="-122"/>
              </a:rPr>
              <a:t>本校共</a:t>
            </a:r>
            <a:r>
              <a:rPr lang="en-GB" altLang="zh-TW" sz="2200" b="1">
                <a:solidFill>
                  <a:srgbClr val="FF0000"/>
                </a:solidFill>
                <a:latin typeface="SimHei" pitchFamily="49" charset="-122"/>
                <a:ea typeface="SimHei" pitchFamily="49" charset="-122"/>
              </a:rPr>
              <a:t>318 </a:t>
            </a:r>
            <a:r>
              <a:rPr lang="zh-TW" altLang="en-GB" sz="2200" b="1">
                <a:solidFill>
                  <a:srgbClr val="FF0000"/>
                </a:solidFill>
                <a:latin typeface="SimHei" pitchFamily="49" charset="-122"/>
                <a:ea typeface="SimHei" pitchFamily="49" charset="-122"/>
              </a:rPr>
              <a:t>位</a:t>
            </a:r>
            <a:r>
              <a:rPr lang="en-US" altLang="zh-TW" sz="2200" b="1">
                <a:solidFill>
                  <a:srgbClr val="FF0000"/>
                </a:solidFill>
                <a:latin typeface="SimHei" pitchFamily="49" charset="-122"/>
                <a:ea typeface="SimHei" pitchFamily="49" charset="-122"/>
              </a:rPr>
              <a:t>(</a:t>
            </a:r>
            <a:r>
              <a:rPr lang="zh-TW" altLang="en-GB" sz="2200" b="1">
                <a:solidFill>
                  <a:srgbClr val="FF0000"/>
                </a:solidFill>
                <a:latin typeface="SimHei" pitchFamily="49" charset="-122"/>
                <a:ea typeface="SimHei" pitchFamily="49" charset="-122"/>
              </a:rPr>
              <a:t>含一級主管及行政人員</a:t>
            </a:r>
            <a:r>
              <a:rPr lang="en-GB" altLang="zh-TW" sz="2200" b="1">
                <a:solidFill>
                  <a:srgbClr val="FF0000"/>
                </a:solidFill>
                <a:latin typeface="SimHei" pitchFamily="49" charset="-122"/>
                <a:ea typeface="SimHei" pitchFamily="49" charset="-122"/>
              </a:rPr>
              <a:t>)</a:t>
            </a:r>
            <a:r>
              <a:rPr lang="zh-TW" altLang="en-GB" sz="2200" b="1">
                <a:solidFill>
                  <a:srgbClr val="FF0000"/>
                </a:solidFill>
                <a:latin typeface="SimHei" pitchFamily="49" charset="-122"/>
                <a:ea typeface="SimHei" pitchFamily="49" charset="-122"/>
              </a:rPr>
              <a:t>參與，計有</a:t>
            </a:r>
            <a:r>
              <a:rPr lang="en-GB" altLang="zh-TW" sz="2200" b="1">
                <a:solidFill>
                  <a:srgbClr val="FF0000"/>
                </a:solidFill>
                <a:latin typeface="SimHei" pitchFamily="49" charset="-122"/>
                <a:ea typeface="SimHei" pitchFamily="49" charset="-122"/>
              </a:rPr>
              <a:t>37</a:t>
            </a:r>
            <a:r>
              <a:rPr lang="zh-TW" altLang="en-GB" sz="2200" b="1">
                <a:solidFill>
                  <a:srgbClr val="FF0000"/>
                </a:solidFill>
                <a:latin typeface="SimHei" pitchFamily="49" charset="-122"/>
                <a:ea typeface="SimHei" pitchFamily="49" charset="-122"/>
              </a:rPr>
              <a:t>位開啟信件，</a:t>
            </a:r>
            <a:r>
              <a:rPr lang="en-GB" altLang="zh-TW" sz="2200" b="1">
                <a:solidFill>
                  <a:srgbClr val="FF0000"/>
                </a:solidFill>
                <a:latin typeface="SimHei" pitchFamily="49" charset="-122"/>
                <a:ea typeface="SimHei" pitchFamily="49" charset="-122"/>
              </a:rPr>
              <a:t>10</a:t>
            </a:r>
            <a:r>
              <a:rPr lang="zh-TW" altLang="en-GB" sz="2200" b="1">
                <a:solidFill>
                  <a:srgbClr val="FF0000"/>
                </a:solidFill>
                <a:latin typeface="SimHei" pitchFamily="49" charset="-122"/>
                <a:ea typeface="SimHei" pitchFamily="49" charset="-122"/>
              </a:rPr>
              <a:t>位點選連結，開啟率與點選率分別為</a:t>
            </a:r>
            <a:r>
              <a:rPr lang="en-GB" altLang="zh-TW" sz="2200" b="1">
                <a:solidFill>
                  <a:srgbClr val="FF0000"/>
                </a:solidFill>
                <a:latin typeface="SimHei" pitchFamily="49" charset="-122"/>
                <a:ea typeface="SimHei" pitchFamily="49" charset="-122"/>
              </a:rPr>
              <a:t>11.64%</a:t>
            </a:r>
            <a:r>
              <a:rPr lang="zh-TW" altLang="en-GB" sz="2200" b="1">
                <a:solidFill>
                  <a:srgbClr val="FF0000"/>
                </a:solidFill>
                <a:latin typeface="SimHei" pitchFamily="49" charset="-122"/>
                <a:ea typeface="SimHei" pitchFamily="49" charset="-122"/>
              </a:rPr>
              <a:t>及</a:t>
            </a:r>
            <a:r>
              <a:rPr lang="en-GB" altLang="zh-TW" sz="2200" b="1">
                <a:solidFill>
                  <a:srgbClr val="FF0000"/>
                </a:solidFill>
                <a:latin typeface="SimHei" pitchFamily="49" charset="-122"/>
                <a:ea typeface="SimHei" pitchFamily="49" charset="-122"/>
              </a:rPr>
              <a:t>3.14%</a:t>
            </a:r>
            <a:r>
              <a:rPr lang="zh-TW" altLang="en-GB" sz="2200" b="1">
                <a:solidFill>
                  <a:srgbClr val="FF0000"/>
                </a:solidFill>
                <a:latin typeface="SimHei" pitchFamily="49" charset="-122"/>
                <a:ea typeface="SimHei" pitchFamily="49" charset="-122"/>
              </a:rPr>
              <a:t>，未達部定標準</a:t>
            </a:r>
            <a:r>
              <a:rPr lang="en-GB" altLang="zh-TW" sz="2200" b="1">
                <a:solidFill>
                  <a:srgbClr val="FF0000"/>
                </a:solidFill>
                <a:latin typeface="SimHei" pitchFamily="49" charset="-122"/>
                <a:ea typeface="SimHei" pitchFamily="49" charset="-122"/>
              </a:rPr>
              <a:t>(</a:t>
            </a:r>
            <a:r>
              <a:rPr lang="zh-TW" altLang="en-GB" sz="2200" b="1">
                <a:solidFill>
                  <a:srgbClr val="FF0000"/>
                </a:solidFill>
                <a:latin typeface="SimHei" pitchFamily="49" charset="-122"/>
                <a:ea typeface="SimHei" pitchFamily="49" charset="-122"/>
              </a:rPr>
              <a:t>應各低於</a:t>
            </a:r>
            <a:r>
              <a:rPr lang="en-GB" altLang="zh-TW" sz="2200" b="1">
                <a:solidFill>
                  <a:srgbClr val="FF0000"/>
                </a:solidFill>
                <a:latin typeface="SimHei" pitchFamily="49" charset="-122"/>
                <a:ea typeface="SimHei" pitchFamily="49" charset="-122"/>
              </a:rPr>
              <a:t>10%</a:t>
            </a:r>
            <a:r>
              <a:rPr lang="zh-TW" altLang="en-GB" sz="2200" b="1">
                <a:solidFill>
                  <a:srgbClr val="FF0000"/>
                </a:solidFill>
                <a:latin typeface="SimHei" pitchFamily="49" charset="-122"/>
                <a:ea typeface="SimHei" pitchFamily="49" charset="-122"/>
              </a:rPr>
              <a:t>與</a:t>
            </a:r>
            <a:r>
              <a:rPr lang="en-GB" altLang="zh-TW" sz="2200" b="1">
                <a:solidFill>
                  <a:srgbClr val="FF0000"/>
                </a:solidFill>
                <a:latin typeface="SimHei" pitchFamily="49" charset="-122"/>
                <a:ea typeface="SimHei" pitchFamily="49" charset="-122"/>
              </a:rPr>
              <a:t>6%)</a:t>
            </a:r>
            <a:endParaRPr lang="zh-TW" altLang="en-GB" sz="2200" b="1">
              <a:solidFill>
                <a:srgbClr val="FF0000"/>
              </a:solidFill>
              <a:latin typeface="SimHei" pitchFamily="49" charset="-122"/>
              <a:ea typeface="SimHei" pitchFamily="49" charset="-122"/>
            </a:endParaRP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標題 1"/>
          <p:cNvSpPr>
            <a:spLocks noGrp="1" noChangeArrowheads="1"/>
          </p:cNvSpPr>
          <p:nvPr>
            <p:ph type="title"/>
          </p:nvPr>
        </p:nvSpPr>
        <p:spPr>
          <a:xfrm>
            <a:off x="447675" y="241300"/>
            <a:ext cx="9272588" cy="1270000"/>
          </a:xfrm>
        </p:spPr>
        <p:txBody>
          <a:bodyPr/>
          <a:lstStyle/>
          <a:p>
            <a:r>
              <a:rPr lang="zh-TW" altLang="en-US" smtClean="0"/>
              <a:t>教育部</a:t>
            </a:r>
            <a:r>
              <a:rPr lang="en-US" altLang="zh-TW" smtClean="0"/>
              <a:t>106</a:t>
            </a:r>
            <a:r>
              <a:rPr lang="zh-TW" altLang="en-US" smtClean="0"/>
              <a:t>年下半年演練</a:t>
            </a:r>
            <a:r>
              <a:rPr lang="en-US" altLang="zh-TW" smtClean="0"/>
              <a:t>10</a:t>
            </a:r>
            <a:r>
              <a:rPr lang="zh-TW" altLang="en-US" smtClean="0"/>
              <a:t>封信</a:t>
            </a:r>
          </a:p>
        </p:txBody>
      </p:sp>
      <p:sp>
        <p:nvSpPr>
          <p:cNvPr id="59395" name="內容版面配置區 2"/>
          <p:cNvSpPr>
            <a:spLocks noGrp="1" noChangeArrowheads="1"/>
          </p:cNvSpPr>
          <p:nvPr>
            <p:ph idx="1"/>
          </p:nvPr>
        </p:nvSpPr>
        <p:spPr>
          <a:xfrm>
            <a:off x="755650" y="1908175"/>
            <a:ext cx="9253538" cy="3432175"/>
          </a:xfrm>
        </p:spPr>
        <p:txBody>
          <a:bodyPr/>
          <a:lstStyle/>
          <a:p>
            <a:pPr marL="457200" indent="-457200">
              <a:lnSpc>
                <a:spcPct val="100000"/>
              </a:lnSpc>
              <a:spcBef>
                <a:spcPct val="0"/>
              </a:spcBef>
              <a:buFont typeface="標楷體" panose="03000509000000000000" pitchFamily="65" charset="-120"/>
              <a:buAutoNum type="arabicPeriod"/>
            </a:pPr>
            <a:r>
              <a:rPr lang="zh-TW" altLang="en-US" sz="2000" smtClean="0"/>
              <a:t>老化真的會變慢？你想不到這「</a:t>
            </a:r>
            <a:r>
              <a:rPr lang="en-US" altLang="zh-TW" sz="2000" smtClean="0"/>
              <a:t>3</a:t>
            </a:r>
            <a:r>
              <a:rPr lang="zh-TW" altLang="en-US" sz="2000" smtClean="0"/>
              <a:t>種香料」能讓皺紋少了、皮膚更透亮！</a:t>
            </a:r>
          </a:p>
          <a:p>
            <a:pPr marL="457200" indent="-457200">
              <a:lnSpc>
                <a:spcPct val="100000"/>
              </a:lnSpc>
              <a:spcBef>
                <a:spcPct val="0"/>
              </a:spcBef>
              <a:buFont typeface="標楷體" panose="03000509000000000000" pitchFamily="65" charset="-120"/>
              <a:buAutoNum type="arabicPeriod"/>
            </a:pPr>
            <a:r>
              <a:rPr lang="zh-TW" altLang="en-US" sz="2000" smtClean="0"/>
              <a:t>想不到漱口水還有這八個用途 好神奇</a:t>
            </a:r>
          </a:p>
          <a:p>
            <a:pPr marL="457200" indent="-457200">
              <a:lnSpc>
                <a:spcPct val="100000"/>
              </a:lnSpc>
              <a:spcBef>
                <a:spcPct val="0"/>
              </a:spcBef>
              <a:buFont typeface="標楷體" panose="03000509000000000000" pitchFamily="65" charset="-120"/>
              <a:buAutoNum type="arabicPeriod"/>
            </a:pPr>
            <a:r>
              <a:rPr lang="zh-TW" altLang="en-US" sz="2000" smtClean="0"/>
              <a:t>夜市公安 瓦斯桶像不定時炸彈</a:t>
            </a:r>
          </a:p>
          <a:p>
            <a:pPr marL="457200" indent="-457200">
              <a:lnSpc>
                <a:spcPct val="100000"/>
              </a:lnSpc>
              <a:spcBef>
                <a:spcPct val="0"/>
              </a:spcBef>
              <a:buFont typeface="標楷體" panose="03000509000000000000" pitchFamily="65" charset="-120"/>
              <a:buAutoNum type="arabicPeriod"/>
            </a:pPr>
            <a:r>
              <a:rPr lang="en-US" altLang="zh-TW" sz="2000" smtClean="0"/>
              <a:t>FB</a:t>
            </a:r>
            <a:r>
              <a:rPr lang="zh-TW" altLang="en-US" sz="2000" smtClean="0"/>
              <a:t>使用者最愛用的表情符號：笑到流淚</a:t>
            </a:r>
          </a:p>
          <a:p>
            <a:pPr marL="457200" indent="-457200">
              <a:lnSpc>
                <a:spcPct val="100000"/>
              </a:lnSpc>
              <a:spcBef>
                <a:spcPct val="0"/>
              </a:spcBef>
              <a:buFont typeface="標楷體" panose="03000509000000000000" pitchFamily="65" charset="-120"/>
              <a:buAutoNum type="arabicPeriod"/>
            </a:pPr>
            <a:r>
              <a:rPr lang="en-US" altLang="zh-TW" sz="2000" smtClean="0"/>
              <a:t>LINE</a:t>
            </a:r>
            <a:r>
              <a:rPr lang="zh-TW" altLang="en-US" sz="2000" smtClean="0"/>
              <a:t>字太小讀得好吃力 </a:t>
            </a:r>
            <a:r>
              <a:rPr lang="en-US" altLang="zh-TW" sz="2000" smtClean="0"/>
              <a:t>3</a:t>
            </a:r>
            <a:r>
              <a:rPr lang="zh-TW" altLang="en-US" sz="2000" smtClean="0"/>
              <a:t>步驟搞定</a:t>
            </a:r>
          </a:p>
          <a:p>
            <a:pPr marL="457200" indent="-457200">
              <a:lnSpc>
                <a:spcPct val="100000"/>
              </a:lnSpc>
              <a:spcBef>
                <a:spcPct val="0"/>
              </a:spcBef>
              <a:buFont typeface="標楷體" panose="03000509000000000000" pitchFamily="65" charset="-120"/>
              <a:buAutoNum type="arabicPeriod"/>
            </a:pPr>
            <a:r>
              <a:rPr lang="zh-TW" altLang="en-US" sz="2000" smtClean="0"/>
              <a:t>跟大自然星空一起入眠日本八大人氣露營旅店報你知</a:t>
            </a:r>
          </a:p>
          <a:p>
            <a:pPr marL="457200" indent="-457200">
              <a:lnSpc>
                <a:spcPct val="100000"/>
              </a:lnSpc>
              <a:spcBef>
                <a:spcPct val="0"/>
              </a:spcBef>
              <a:buFont typeface="標楷體" panose="03000509000000000000" pitchFamily="65" charset="-120"/>
              <a:buAutoNum type="arabicPeriod"/>
            </a:pPr>
            <a:r>
              <a:rPr lang="zh-TW" altLang="en-US" sz="2000" smtClean="0"/>
              <a:t>發票千萬獎 還有</a:t>
            </a:r>
            <a:r>
              <a:rPr lang="en-US" altLang="zh-TW" sz="2000" smtClean="0"/>
              <a:t>4</a:t>
            </a:r>
            <a:r>
              <a:rPr lang="zh-TW" altLang="en-US" sz="2000" smtClean="0"/>
              <a:t>張未領</a:t>
            </a:r>
          </a:p>
          <a:p>
            <a:pPr marL="457200" indent="-457200">
              <a:lnSpc>
                <a:spcPct val="100000"/>
              </a:lnSpc>
              <a:spcBef>
                <a:spcPct val="0"/>
              </a:spcBef>
              <a:buFont typeface="標楷體" panose="03000509000000000000" pitchFamily="65" charset="-120"/>
              <a:buAutoNum type="arabicPeriod"/>
            </a:pPr>
            <a:r>
              <a:rPr lang="zh-TW" altLang="en-US" sz="2000" smtClean="0"/>
              <a:t>擁抱姿勢洩漏男人心！出現「這種抱法」就要小心他的心可能不在你身上</a:t>
            </a:r>
            <a:r>
              <a:rPr lang="en-US" altLang="zh-TW" sz="2000" smtClean="0"/>
              <a:t>...</a:t>
            </a:r>
          </a:p>
          <a:p>
            <a:pPr marL="457200" indent="-457200">
              <a:lnSpc>
                <a:spcPct val="100000"/>
              </a:lnSpc>
              <a:spcBef>
                <a:spcPct val="0"/>
              </a:spcBef>
              <a:buFont typeface="標楷體" panose="03000509000000000000" pitchFamily="65" charset="-120"/>
              <a:buAutoNum type="arabicPeriod"/>
            </a:pPr>
            <a:r>
              <a:rPr lang="zh-TW" altLang="en-US" sz="2000" smtClean="0"/>
              <a:t>不要太常穿夾腳拖！醫師強調：穿久腳會出現各種可怕的狀況！</a:t>
            </a:r>
          </a:p>
          <a:p>
            <a:pPr marL="457200" indent="-457200">
              <a:lnSpc>
                <a:spcPct val="100000"/>
              </a:lnSpc>
              <a:spcBef>
                <a:spcPct val="0"/>
              </a:spcBef>
              <a:buFont typeface="標楷體" panose="03000509000000000000" pitchFamily="65" charset="-120"/>
              <a:buAutoNum type="arabicPeriod"/>
            </a:pPr>
            <a:r>
              <a:rPr lang="en-US" altLang="zh-TW" sz="2000" smtClean="0"/>
              <a:t>《Bella</a:t>
            </a:r>
            <a:r>
              <a:rPr lang="zh-TW" altLang="en-US" sz="2000" smtClean="0"/>
              <a:t>儂儂</a:t>
            </a:r>
            <a:r>
              <a:rPr lang="en-US" altLang="zh-TW" sz="2000" smtClean="0"/>
              <a:t>》2017</a:t>
            </a:r>
            <a:r>
              <a:rPr lang="zh-TW" altLang="en-US" sz="2000" smtClean="0"/>
              <a:t>年</a:t>
            </a:r>
            <a:r>
              <a:rPr lang="en-US" altLang="zh-TW" sz="2000" smtClean="0"/>
              <a:t>7</a:t>
            </a:r>
            <a:r>
              <a:rPr lang="zh-TW" altLang="en-US" sz="2000" smtClean="0"/>
              <a:t>月號封面人物－</a:t>
            </a:r>
            <a:r>
              <a:rPr lang="en-US" altLang="zh-TW" sz="2000" smtClean="0"/>
              <a:t>Melody</a:t>
            </a:r>
            <a:r>
              <a:rPr lang="zh-TW" altLang="en-US" sz="2000" smtClean="0"/>
              <a:t>殷悅．越活越漂亮的女孩、女人、女超人</a:t>
            </a:r>
          </a:p>
        </p:txBody>
      </p:sp>
      <p:sp>
        <p:nvSpPr>
          <p:cNvPr id="59396" name="矩形 4"/>
          <p:cNvSpPr>
            <a:spLocks noChangeArrowheads="1"/>
          </p:cNvSpPr>
          <p:nvPr/>
        </p:nvSpPr>
        <p:spPr bwMode="auto">
          <a:xfrm>
            <a:off x="223838" y="5219700"/>
            <a:ext cx="9720262"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2000" b="1">
                <a:solidFill>
                  <a:srgbClr val="FF0000"/>
                </a:solidFill>
                <a:latin typeface="SimSun" panose="02010600030101010101" pitchFamily="2" charset="-122"/>
                <a:ea typeface="SimSun" panose="02010600030101010101" pitchFamily="2" charset="-122"/>
              </a:rPr>
              <a:t>本校共 318 位 (含一級主管 57 位及行政人員 261 位) 參與，</a:t>
            </a:r>
          </a:p>
          <a:p>
            <a:r>
              <a:rPr lang="zh-TW" altLang="en-US" sz="2000" b="1">
                <a:solidFill>
                  <a:srgbClr val="FF0000"/>
                </a:solidFill>
                <a:latin typeface="SimSun" panose="02010600030101010101" pitchFamily="2" charset="-122"/>
                <a:ea typeface="SimSun" panose="02010600030101010101" pitchFamily="2" charset="-122"/>
              </a:rPr>
              <a:t>下半年計有 39 位開啟信件，14 位點選連結，開啟率與點選率分別為 12.26% 及 4.40%，均未達部定標準，應各低於10%與6%。</a:t>
            </a:r>
            <a:endParaRPr lang="en-US" altLang="zh-TW" sz="2000" b="1">
              <a:solidFill>
                <a:srgbClr val="FF0000"/>
              </a:solidFill>
              <a:latin typeface="SimSun" panose="02010600030101010101" pitchFamily="2" charset="-122"/>
              <a:ea typeface="SimSun" panose="02010600030101010101" pitchFamily="2" charset="-122"/>
            </a:endParaRPr>
          </a:p>
          <a:p>
            <a:endParaRPr lang="zh-TW" altLang="en-US" sz="2000" b="1">
              <a:solidFill>
                <a:srgbClr val="FF0000"/>
              </a:solidFill>
              <a:latin typeface="SimSun" panose="02010600030101010101" pitchFamily="2" charset="-122"/>
              <a:ea typeface="SimSun" panose="02010600030101010101" pitchFamily="2" charset="-122"/>
            </a:endParaRPr>
          </a:p>
          <a:p>
            <a:r>
              <a:rPr lang="zh-TW" altLang="en-US" sz="2000" b="1">
                <a:solidFill>
                  <a:srgbClr val="FF0000"/>
                </a:solidFill>
                <a:latin typeface="SimSun" panose="02010600030101010101" pitchFamily="2" charset="-122"/>
                <a:ea typeface="SimSun" panose="02010600030101010101" pitchFamily="2" charset="-122"/>
              </a:rPr>
              <a:t>於下半年演練中，分別統計一級主管與行政人員的開啟比例︰</a:t>
            </a:r>
          </a:p>
          <a:p>
            <a:r>
              <a:rPr lang="zh-TW" altLang="en-US" sz="2000" b="1">
                <a:solidFill>
                  <a:srgbClr val="FF0000"/>
                </a:solidFill>
                <a:latin typeface="SimSun" panose="02010600030101010101" pitchFamily="2" charset="-122"/>
                <a:ea typeface="SimSun" panose="02010600030101010101" pitchFamily="2" charset="-122"/>
              </a:rPr>
              <a:t>一級主管開啟信件比例 19.29%，開啟附檔及點選連結比例 7.01%</a:t>
            </a:r>
          </a:p>
          <a:p>
            <a:r>
              <a:rPr lang="zh-TW" altLang="en-US" sz="2000" b="1">
                <a:solidFill>
                  <a:srgbClr val="FF0000"/>
                </a:solidFill>
                <a:latin typeface="SimSun" panose="02010600030101010101" pitchFamily="2" charset="-122"/>
                <a:ea typeface="SimSun" panose="02010600030101010101" pitchFamily="2" charset="-122"/>
              </a:rPr>
              <a:t>行政人員開啟信件比例 10.72%，開啟附檔及點選連結比例 3.83%</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2033588"/>
            <a:ext cx="10080625" cy="520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287338" y="0"/>
            <a:ext cx="9361487" cy="1446213"/>
          </a:xfrm>
          <a:prstGeom prst="rect">
            <a:avLst/>
          </a:prstGeom>
        </p:spPr>
        <p:txBody>
          <a:bodyPr>
            <a:spAutoFit/>
          </a:bodyPr>
          <a:lstStyle/>
          <a:p>
            <a:pPr algn="ctr">
              <a:defRPr/>
            </a:pPr>
            <a:r>
              <a:rPr lang="zh-TW" altLang="en-US" sz="4400" dirty="0">
                <a:solidFill>
                  <a:schemeClr val="tx1"/>
                </a:solidFill>
                <a:latin typeface="+mn-ea"/>
                <a:ea typeface="+mn-ea"/>
              </a:rPr>
              <a:t>可疑信件</a:t>
            </a:r>
            <a:r>
              <a:rPr lang="en-US" altLang="zh-TW" sz="4400" dirty="0">
                <a:solidFill>
                  <a:schemeClr val="tx1"/>
                </a:solidFill>
                <a:latin typeface="+mn-ea"/>
                <a:ea typeface="+mn-ea"/>
              </a:rPr>
              <a:t/>
            </a:r>
            <a:br>
              <a:rPr lang="en-US" altLang="zh-TW" sz="4400" dirty="0">
                <a:solidFill>
                  <a:schemeClr val="tx1"/>
                </a:solidFill>
                <a:latin typeface="+mn-ea"/>
                <a:ea typeface="+mn-ea"/>
              </a:rPr>
            </a:br>
            <a:r>
              <a:rPr lang="en-US" altLang="zh-TW" sz="4400" dirty="0">
                <a:solidFill>
                  <a:schemeClr val="tx1"/>
                </a:solidFill>
                <a:latin typeface="+mn-ea"/>
                <a:ea typeface="+mn-ea"/>
              </a:rPr>
              <a:t>107</a:t>
            </a:r>
            <a:r>
              <a:rPr lang="zh-TW" altLang="en-US" sz="4400" dirty="0">
                <a:solidFill>
                  <a:schemeClr val="tx1"/>
                </a:solidFill>
                <a:latin typeface="+mn-ea"/>
                <a:ea typeface="+mn-ea"/>
              </a:rPr>
              <a:t>上半年教育部演練信件的主旨</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標題 1"/>
          <p:cNvSpPr>
            <a:spLocks noGrp="1" noChangeArrowheads="1"/>
          </p:cNvSpPr>
          <p:nvPr>
            <p:ph type="title" idx="4294967295"/>
          </p:nvPr>
        </p:nvSpPr>
        <p:spPr>
          <a:xfrm>
            <a:off x="647700" y="466725"/>
            <a:ext cx="9070975" cy="773113"/>
          </a:xfrm>
        </p:spPr>
        <p:txBody>
          <a:bodyPr>
            <a:spAutoFit/>
          </a:bodyPr>
          <a:lstStyle/>
          <a:p>
            <a:r>
              <a:rPr lang="en-US" altLang="zh-TW" smtClean="0">
                <a:latin typeface="Noto Sans CJK TC"/>
              </a:rPr>
              <a:t>107</a:t>
            </a:r>
            <a:r>
              <a:rPr lang="zh-TW" altLang="en-US" smtClean="0">
                <a:latin typeface="Noto Sans CJK TC"/>
              </a:rPr>
              <a:t>上半年校內演練信件</a:t>
            </a:r>
          </a:p>
        </p:txBody>
      </p:sp>
      <p:sp>
        <p:nvSpPr>
          <p:cNvPr id="62467" name="副標題 2"/>
          <p:cNvSpPr>
            <a:spLocks noGrp="1" noChangeArrowheads="1"/>
          </p:cNvSpPr>
          <p:nvPr>
            <p:ph type="subTitle" idx="4294967295"/>
          </p:nvPr>
        </p:nvSpPr>
        <p:spPr>
          <a:xfrm>
            <a:off x="503238" y="1984375"/>
            <a:ext cx="9072562" cy="5060950"/>
          </a:xfrm>
        </p:spPr>
        <p:txBody>
          <a:bodyPr anchor="ctr">
            <a:spAutoFit/>
          </a:bodyPr>
          <a:lstStyle/>
          <a:p>
            <a:endParaRPr lang="en-US" altLang="zh-TW" sz="5400" smtClean="0">
              <a:latin typeface="Noto Sans CJK TC Regular"/>
            </a:endParaRPr>
          </a:p>
        </p:txBody>
      </p:sp>
      <p:pic>
        <p:nvPicPr>
          <p:cNvPr id="62468"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992313"/>
            <a:ext cx="10080625" cy="50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標題 1"/>
          <p:cNvSpPr>
            <a:spLocks noGrp="1" noChangeArrowheads="1"/>
          </p:cNvSpPr>
          <p:nvPr>
            <p:ph type="title" idx="4294967295"/>
          </p:nvPr>
        </p:nvSpPr>
        <p:spPr>
          <a:xfrm>
            <a:off x="503238" y="323850"/>
            <a:ext cx="9072562" cy="722313"/>
          </a:xfrm>
        </p:spPr>
        <p:txBody>
          <a:bodyPr>
            <a:spAutoFit/>
          </a:bodyPr>
          <a:lstStyle/>
          <a:p>
            <a:r>
              <a:rPr lang="en-US" altLang="zh-TW" smtClean="0">
                <a:latin typeface="Noto Sans CJK TC"/>
              </a:rPr>
              <a:t>107</a:t>
            </a:r>
            <a:r>
              <a:rPr lang="zh-TW" altLang="en-US" smtClean="0">
                <a:latin typeface="Noto Sans CJK TC"/>
              </a:rPr>
              <a:t>上半年教育部演練信件</a:t>
            </a:r>
          </a:p>
        </p:txBody>
      </p:sp>
      <p:pic>
        <p:nvPicPr>
          <p:cNvPr id="64515"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55650" y="971550"/>
            <a:ext cx="8569325" cy="651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標題 1"/>
          <p:cNvSpPr>
            <a:spLocks noGrp="1" noChangeArrowheads="1"/>
          </p:cNvSpPr>
          <p:nvPr>
            <p:ph type="title" idx="4294967295"/>
          </p:nvPr>
        </p:nvSpPr>
        <p:spPr>
          <a:xfrm>
            <a:off x="431800" y="250825"/>
            <a:ext cx="9070975" cy="1004888"/>
          </a:xfrm>
        </p:spPr>
        <p:txBody>
          <a:bodyPr/>
          <a:lstStyle/>
          <a:p>
            <a:r>
              <a:rPr lang="en-US" altLang="zh-TW" sz="4400" smtClean="0">
                <a:latin typeface="Noto Sans CJK TC Medium"/>
              </a:rPr>
              <a:t>107</a:t>
            </a:r>
            <a:r>
              <a:rPr lang="zh-TW" altLang="en-US" sz="4400" smtClean="0">
                <a:latin typeface="Noto Sans CJK TC Medium"/>
              </a:rPr>
              <a:t>年上半年演練結果</a:t>
            </a:r>
          </a:p>
        </p:txBody>
      </p:sp>
      <p:sp>
        <p:nvSpPr>
          <p:cNvPr id="66563" name="文字版面配置區 2"/>
          <p:cNvSpPr>
            <a:spLocks noGrp="1" noChangeArrowheads="1"/>
          </p:cNvSpPr>
          <p:nvPr>
            <p:ph type="body" idx="4294967295"/>
          </p:nvPr>
        </p:nvSpPr>
        <p:spPr/>
        <p:txBody>
          <a:bodyPr/>
          <a:lstStyle/>
          <a:p>
            <a:endParaRPr lang="en-US" altLang="zh-TW" smtClean="0"/>
          </a:p>
          <a:p>
            <a:endParaRPr lang="en-US" altLang="zh-TW" smtClean="0"/>
          </a:p>
        </p:txBody>
      </p:sp>
      <p:pic>
        <p:nvPicPr>
          <p:cNvPr id="66564"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63" y="2160588"/>
            <a:ext cx="10075862"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1"/>
          <p:cNvSpPr>
            <a:spLocks noGrp="1" noChangeArrowheads="1"/>
          </p:cNvSpPr>
          <p:nvPr>
            <p:ph type="title" idx="4294967295"/>
          </p:nvPr>
        </p:nvSpPr>
        <p:spPr>
          <a:xfrm>
            <a:off x="503238" y="104775"/>
            <a:ext cx="9072562" cy="1655763"/>
          </a:xfrm>
        </p:spPr>
        <p:txBody>
          <a:bodyPr/>
          <a:lstStyle/>
          <a:p>
            <a:r>
              <a:rPr lang="zh-TW" altLang="en-US" sz="4400" smtClean="0">
                <a:latin typeface="Noto Sans CJK TC Medium"/>
              </a:rPr>
              <a:t>可疑信件</a:t>
            </a:r>
            <a:r>
              <a:rPr lang="en-US" altLang="zh-TW" sz="4400" smtClean="0">
                <a:latin typeface="Noto Sans CJK TC Medium"/>
              </a:rPr>
              <a:t/>
            </a:r>
            <a:br>
              <a:rPr lang="en-US" altLang="zh-TW" sz="4400" smtClean="0">
                <a:latin typeface="Noto Sans CJK TC Medium"/>
              </a:rPr>
            </a:br>
            <a:r>
              <a:rPr lang="zh-TW" altLang="en-US" sz="4400" smtClean="0">
                <a:latin typeface="Noto Sans CJK TC Medium"/>
              </a:rPr>
              <a:t>教育部</a:t>
            </a:r>
            <a:r>
              <a:rPr lang="en-US" altLang="zh-TW" sz="4400" smtClean="0">
                <a:latin typeface="Noto Sans CJK TC Medium"/>
              </a:rPr>
              <a:t>107</a:t>
            </a:r>
            <a:r>
              <a:rPr lang="zh-TW" altLang="en-US" sz="4400" smtClean="0">
                <a:latin typeface="Noto Sans CJK TC Medium"/>
              </a:rPr>
              <a:t>年上半年演練結果</a:t>
            </a:r>
          </a:p>
        </p:txBody>
      </p:sp>
      <p:sp>
        <p:nvSpPr>
          <p:cNvPr id="68611" name="文字版面配置區 2"/>
          <p:cNvSpPr>
            <a:spLocks noGrp="1" noChangeArrowheads="1"/>
          </p:cNvSpPr>
          <p:nvPr>
            <p:ph type="body" idx="4294967295"/>
          </p:nvPr>
        </p:nvSpPr>
        <p:spPr/>
        <p:txBody>
          <a:bodyPr/>
          <a:lstStyle/>
          <a:p>
            <a:endParaRPr lang="en-US" altLang="zh-TW" smtClean="0"/>
          </a:p>
          <a:p>
            <a:pPr>
              <a:buSzPct val="45000"/>
              <a:buFont typeface="StarSymbol"/>
              <a:buChar char="●"/>
            </a:pPr>
            <a:r>
              <a:rPr lang="zh-TW" altLang="en-US" smtClean="0"/>
              <a:t>本校</a:t>
            </a:r>
            <a:r>
              <a:rPr lang="en-US" altLang="zh-TW" smtClean="0"/>
              <a:t>317</a:t>
            </a:r>
            <a:r>
              <a:rPr lang="zh-TW" altLang="en-US" smtClean="0"/>
              <a:t>位 </a:t>
            </a:r>
            <a:r>
              <a:rPr lang="en-US" altLang="zh-TW" smtClean="0"/>
              <a:t>(</a:t>
            </a:r>
            <a:r>
              <a:rPr lang="zh-TW" altLang="en-US" smtClean="0"/>
              <a:t>一級主管</a:t>
            </a:r>
            <a:r>
              <a:rPr lang="en-US" altLang="zh-TW" smtClean="0"/>
              <a:t>49</a:t>
            </a:r>
            <a:r>
              <a:rPr lang="zh-TW" altLang="en-US" smtClean="0"/>
              <a:t>位及行政人員</a:t>
            </a:r>
            <a:r>
              <a:rPr lang="en-US" altLang="zh-TW" smtClean="0"/>
              <a:t>) </a:t>
            </a:r>
            <a:r>
              <a:rPr lang="zh-TW" altLang="en-US" smtClean="0"/>
              <a:t>受測</a:t>
            </a:r>
          </a:p>
          <a:p>
            <a:pPr>
              <a:buSzPct val="45000"/>
              <a:buFont typeface="StarSymbol"/>
              <a:buChar char="●"/>
            </a:pPr>
            <a:r>
              <a:rPr lang="zh-TW" altLang="en-US" smtClean="0"/>
              <a:t>上半年計有 </a:t>
            </a:r>
            <a:r>
              <a:rPr lang="en-US" altLang="zh-TW" smtClean="0"/>
              <a:t>20 </a:t>
            </a:r>
            <a:r>
              <a:rPr lang="zh-TW" altLang="en-US" smtClean="0"/>
              <a:t>位開啟信件，</a:t>
            </a:r>
            <a:r>
              <a:rPr lang="en-US" altLang="zh-TW" smtClean="0"/>
              <a:t>4 </a:t>
            </a:r>
            <a:r>
              <a:rPr lang="zh-TW" altLang="en-US" smtClean="0"/>
              <a:t>位點選連結，開啟率與點選率分別為 </a:t>
            </a:r>
            <a:r>
              <a:rPr lang="en-US" altLang="zh-TW" smtClean="0"/>
              <a:t>6.31% </a:t>
            </a:r>
            <a:r>
              <a:rPr lang="zh-TW" altLang="en-US" smtClean="0"/>
              <a:t>及 </a:t>
            </a:r>
            <a:r>
              <a:rPr lang="en-US" altLang="zh-TW" smtClean="0"/>
              <a:t>1.26%</a:t>
            </a:r>
          </a:p>
          <a:p>
            <a:pPr>
              <a:buSzPct val="45000"/>
              <a:buFont typeface="StarSymbol"/>
              <a:buChar char="●"/>
            </a:pPr>
            <a:r>
              <a:rPr lang="zh-TW" altLang="en-US" smtClean="0"/>
              <a:t>未達部定標準</a:t>
            </a:r>
            <a:r>
              <a:rPr lang="en-US" altLang="zh-TW" smtClean="0"/>
              <a:t>(</a:t>
            </a:r>
            <a:r>
              <a:rPr lang="zh-TW" altLang="en-US" smtClean="0"/>
              <a:t>均應低於</a:t>
            </a:r>
            <a:r>
              <a:rPr lang="en-US" altLang="zh-TW" smtClean="0"/>
              <a:t>6%)</a:t>
            </a:r>
            <a:r>
              <a:rPr lang="zh-TW" altLang="en-US" smtClean="0"/>
              <a:t>。</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圖片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0188" y="1763713"/>
            <a:ext cx="9620250"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標題 3"/>
          <p:cNvSpPr>
            <a:spLocks noGrp="1" noChangeArrowheads="1"/>
          </p:cNvSpPr>
          <p:nvPr>
            <p:ph type="title"/>
          </p:nvPr>
        </p:nvSpPr>
        <p:spPr/>
        <p:txBody>
          <a:bodyPr/>
          <a:lstStyle/>
          <a:p>
            <a:r>
              <a:rPr lang="zh-TW" altLang="en-US" smtClean="0"/>
              <a:t>元智大學</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標題 1"/>
          <p:cNvSpPr>
            <a:spLocks noGrp="1" noChangeArrowheads="1"/>
          </p:cNvSpPr>
          <p:nvPr>
            <p:ph type="title"/>
          </p:nvPr>
        </p:nvSpPr>
        <p:spPr>
          <a:xfrm>
            <a:off x="447675" y="241300"/>
            <a:ext cx="9345613" cy="1270000"/>
          </a:xfrm>
        </p:spPr>
        <p:txBody>
          <a:bodyPr/>
          <a:lstStyle/>
          <a:p>
            <a:r>
              <a:rPr lang="zh-TW" altLang="en-US" smtClean="0"/>
              <a:t>社交攻擊</a:t>
            </a:r>
          </a:p>
        </p:txBody>
      </p:sp>
      <p:graphicFrame>
        <p:nvGraphicFramePr>
          <p:cNvPr id="8" name="表格 7"/>
          <p:cNvGraphicFramePr>
            <a:graphicFrameLocks noGrp="1"/>
          </p:cNvGraphicFramePr>
          <p:nvPr/>
        </p:nvGraphicFramePr>
        <p:xfrm>
          <a:off x="936625" y="2266950"/>
          <a:ext cx="8280400" cy="4595813"/>
        </p:xfrm>
        <a:graphic>
          <a:graphicData uri="http://schemas.openxmlformats.org/drawingml/2006/table">
            <a:tbl>
              <a:tblPr/>
              <a:tblGrid>
                <a:gridCol w="8280400">
                  <a:extLst>
                    <a:ext uri="{9D8B030D-6E8A-4147-A177-3AD203B41FA5}">
                      <a16:colId xmlns:a16="http://schemas.microsoft.com/office/drawing/2014/main" val="20000"/>
                    </a:ext>
                  </a:extLst>
                </a:gridCol>
              </a:tblGrid>
              <a:tr h="4595813">
                <a:tc>
                  <a:txBody>
                    <a:bodyPr/>
                    <a:lstStyle/>
                    <a:p>
                      <a:pPr algn="l"/>
                      <a:r>
                        <a:rPr lang="zh-TW" altLang="en-US" sz="2600" b="1" dirty="0"/>
                        <a:t>您好， </a:t>
                      </a:r>
                    </a:p>
                    <a:p>
                      <a:r>
                        <a:rPr lang="zh-TW" altLang="en-US" sz="2600" b="1" dirty="0"/>
                        <a:t>因系統進行升級，為確保您可以正確登入，請線上回覆以下資料</a:t>
                      </a:r>
                      <a:r>
                        <a:rPr lang="en-US" altLang="zh-TW" sz="2600" b="1" dirty="0"/>
                        <a:t>︰ </a:t>
                      </a:r>
                    </a:p>
                    <a:p>
                      <a:r>
                        <a:rPr lang="zh-TW" altLang="en-US" sz="2600" b="1" dirty="0"/>
                        <a:t>帳號名稱</a:t>
                      </a:r>
                      <a:r>
                        <a:rPr lang="en-US" altLang="zh-TW" sz="2600" b="1" dirty="0"/>
                        <a:t>︰ </a:t>
                      </a:r>
                    </a:p>
                    <a:p>
                      <a:r>
                        <a:rPr lang="zh-TW" altLang="en-US" sz="2600" b="1" dirty="0"/>
                        <a:t>密碼</a:t>
                      </a:r>
                      <a:r>
                        <a:rPr lang="en-US" altLang="zh-TW" sz="2600" b="1" dirty="0"/>
                        <a:t>︰ </a:t>
                      </a:r>
                    </a:p>
                    <a:p>
                      <a:r>
                        <a:rPr lang="zh-TW" altLang="en-US" sz="2600" b="1" dirty="0"/>
                        <a:t>姓名</a:t>
                      </a:r>
                      <a:r>
                        <a:rPr lang="en-US" altLang="zh-TW" sz="2600" b="1" dirty="0"/>
                        <a:t>︰ </a:t>
                      </a:r>
                    </a:p>
                    <a:p>
                      <a:r>
                        <a:rPr lang="zh-TW" altLang="en-US" sz="2600" b="1" dirty="0"/>
                        <a:t>出生年月日</a:t>
                      </a:r>
                      <a:r>
                        <a:rPr lang="en-US" altLang="zh-TW" sz="2600" b="1" dirty="0"/>
                        <a:t>︰ </a:t>
                      </a:r>
                    </a:p>
                    <a:p>
                      <a:r>
                        <a:rPr lang="zh-TW" altLang="en-US" sz="2600" b="1" dirty="0"/>
                        <a:t>身份證字號</a:t>
                      </a:r>
                      <a:r>
                        <a:rPr lang="en-US" altLang="zh-TW" sz="2600" b="1" dirty="0"/>
                        <a:t>︰ </a:t>
                      </a:r>
                    </a:p>
                    <a:p>
                      <a:r>
                        <a:rPr lang="en-US" altLang="zh-TW" sz="2600" b="1" dirty="0"/>
                        <a:t>  </a:t>
                      </a:r>
                    </a:p>
                    <a:p>
                      <a:r>
                        <a:rPr lang="en-US" altLang="zh-TW" sz="2600" b="1" dirty="0"/>
                        <a:t>KMU </a:t>
                      </a:r>
                      <a:r>
                        <a:rPr lang="zh-TW" altLang="en-US" sz="2600" b="1" dirty="0"/>
                        <a:t>系統管理員敬上 </a:t>
                      </a:r>
                    </a:p>
                  </a:txBody>
                  <a:tcPr marL="19049" marR="19049" marT="19055" marB="19055"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0" name="內容版面配置區 9"/>
          <p:cNvSpPr>
            <a:spLocks noGrp="1"/>
          </p:cNvSpPr>
          <p:nvPr>
            <p:ph idx="1"/>
          </p:nvPr>
        </p:nvSpPr>
        <p:spPr>
          <a:xfrm>
            <a:off x="755650" y="1931988"/>
            <a:ext cx="8566150" cy="4727575"/>
          </a:xfrm>
        </p:spPr>
        <p:txBody>
          <a:bodyPr/>
          <a:lstStyle/>
          <a:p>
            <a:pPr marL="0" indent="0" algn="ctr" defTabSz="449076">
              <a:buFont typeface="Symbol" panose="05050102010706020507" pitchFamily="18" charset="2"/>
              <a:buNone/>
              <a:defRPr/>
            </a:pPr>
            <a:r>
              <a:rPr lang="zh-TW" altLang="en-US" b="1" dirty="0"/>
              <a:t>系統升級確認帳號密碼 </a:t>
            </a:r>
          </a:p>
          <a:p>
            <a:pPr marL="341172" indent="-341172" defTabSz="449076">
              <a:defRPr/>
            </a:pPr>
            <a:endParaRPr lang="zh-TW" altLang="en-US" dirty="0"/>
          </a:p>
        </p:txBody>
      </p:sp>
      <p:sp>
        <p:nvSpPr>
          <p:cNvPr id="71686" name="圓角矩形圖說文字 10"/>
          <p:cNvSpPr>
            <a:spLocks noChangeArrowheads="1"/>
          </p:cNvSpPr>
          <p:nvPr/>
        </p:nvSpPr>
        <p:spPr bwMode="auto">
          <a:xfrm>
            <a:off x="4392613" y="5292725"/>
            <a:ext cx="4824412" cy="849313"/>
          </a:xfrm>
          <a:prstGeom prst="wedgeRoundRectCallout">
            <a:avLst>
              <a:gd name="adj1" fmla="val -71111"/>
              <a:gd name="adj2" fmla="val 59245"/>
              <a:gd name="adj3" fmla="val 16667"/>
            </a:avLst>
          </a:prstGeom>
          <a:gradFill rotWithShape="0">
            <a:gsLst>
              <a:gs pos="0">
                <a:srgbClr val="FFF200"/>
              </a:gs>
              <a:gs pos="14000">
                <a:srgbClr val="FF7A00"/>
              </a:gs>
              <a:gs pos="38000">
                <a:srgbClr val="FF0300"/>
              </a:gs>
              <a:gs pos="100000">
                <a:srgbClr val="4D0808"/>
              </a:gs>
            </a:gsLst>
            <a:lin ang="5400000"/>
          </a:gradFill>
          <a:ln w="9525" algn="ctr">
            <a:solidFill>
              <a:schemeClr val="tx1"/>
            </a:solidFill>
            <a:round/>
            <a:headEnd/>
            <a:tailEnd/>
          </a:ln>
        </p:spPr>
        <p:txBody>
          <a:bodyPr lIns="91401" tIns="45701" rIns="91401" bIns="4570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t>一定是假的</a:t>
            </a:r>
            <a:r>
              <a:rPr lang="en-US" altLang="zh-TW"/>
              <a:t>, </a:t>
            </a:r>
            <a:r>
              <a:rPr lang="zh-TW" altLang="en-US"/>
              <a:t>系統管理員權限比你大很多</a:t>
            </a:r>
            <a:r>
              <a:rPr lang="en-US" altLang="zh-TW"/>
              <a:t>, </a:t>
            </a:r>
            <a:r>
              <a:rPr lang="zh-TW" altLang="en-US"/>
              <a:t>不會去問你的密碼</a:t>
            </a:r>
          </a:p>
        </p:txBody>
      </p:sp>
      <p:sp>
        <p:nvSpPr>
          <p:cNvPr id="71687" name="矩形 1"/>
          <p:cNvSpPr>
            <a:spLocks noChangeArrowheads="1"/>
          </p:cNvSpPr>
          <p:nvPr/>
        </p:nvSpPr>
        <p:spPr bwMode="auto">
          <a:xfrm>
            <a:off x="4375150" y="6988175"/>
            <a:ext cx="55451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1" tIns="45701" rIns="91401" bIns="45701">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hlinkClick r:id="rId2"/>
              </a:rPr>
              <a:t>http://</a:t>
            </a:r>
            <a:r>
              <a:rPr lang="en-US" altLang="zh-TW">
                <a:solidFill>
                  <a:schemeClr val="tx1"/>
                </a:solidFill>
                <a:hlinkClick r:id="rId2"/>
              </a:rPr>
              <a:t>cissnet.edu.tw/knowledge_05.aspx</a:t>
            </a:r>
            <a:endParaRPr lang="zh-TW" altLang="en-US">
              <a:solidFill>
                <a:schemeClr val="tx1"/>
              </a:solidFill>
            </a:endParaRPr>
          </a:p>
        </p:txBody>
      </p:sp>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標題 1"/>
          <p:cNvSpPr>
            <a:spLocks noGrp="1" noChangeArrowheads="1"/>
          </p:cNvSpPr>
          <p:nvPr>
            <p:ph type="title"/>
          </p:nvPr>
        </p:nvSpPr>
        <p:spPr>
          <a:xfrm>
            <a:off x="447675" y="241300"/>
            <a:ext cx="9345613" cy="1270000"/>
          </a:xfrm>
        </p:spPr>
        <p:txBody>
          <a:bodyPr/>
          <a:lstStyle/>
          <a:p>
            <a:r>
              <a:rPr lang="zh-TW" altLang="en-US" smtClean="0"/>
              <a:t>社交攻擊</a:t>
            </a:r>
          </a:p>
        </p:txBody>
      </p:sp>
      <p:pic>
        <p:nvPicPr>
          <p:cNvPr id="72707"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1527175"/>
            <a:ext cx="8208963"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圓角矩形圖說文字 10"/>
          <p:cNvSpPr>
            <a:spLocks noChangeArrowheads="1"/>
          </p:cNvSpPr>
          <p:nvPr/>
        </p:nvSpPr>
        <p:spPr bwMode="auto">
          <a:xfrm>
            <a:off x="5540375" y="6567488"/>
            <a:ext cx="2233613" cy="423862"/>
          </a:xfrm>
          <a:prstGeom prst="wedgeRoundRectCallout">
            <a:avLst>
              <a:gd name="adj1" fmla="val -70403"/>
              <a:gd name="adj2" fmla="val 92657"/>
              <a:gd name="adj3" fmla="val 16667"/>
            </a:avLst>
          </a:prstGeom>
          <a:gradFill rotWithShape="0">
            <a:gsLst>
              <a:gs pos="0">
                <a:srgbClr val="FFF200"/>
              </a:gs>
              <a:gs pos="14000">
                <a:srgbClr val="FF7A00"/>
              </a:gs>
              <a:gs pos="38000">
                <a:srgbClr val="FF0300"/>
              </a:gs>
              <a:gs pos="100000">
                <a:srgbClr val="4D0808"/>
              </a:gs>
            </a:gsLst>
            <a:lin ang="5400000"/>
          </a:gradFill>
          <a:ln w="9525" algn="ctr">
            <a:solidFill>
              <a:schemeClr val="tx1"/>
            </a:solidFill>
            <a:round/>
            <a:headEnd/>
            <a:tailEnd/>
          </a:ln>
        </p:spPr>
        <p:txBody>
          <a:bodyPr lIns="91401" tIns="45701" rIns="91401" bIns="4570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t>掛羊頭賣狗肉</a:t>
            </a:r>
          </a:p>
        </p:txBody>
      </p:sp>
    </p:spTree>
  </p:cSld>
  <p:clrMapOvr>
    <a:masterClrMapping/>
  </p:clrMapOvr>
  <p:transition spd="slow">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標題 1"/>
          <p:cNvSpPr>
            <a:spLocks noGrp="1" noChangeArrowheads="1"/>
          </p:cNvSpPr>
          <p:nvPr>
            <p:ph type="title"/>
          </p:nvPr>
        </p:nvSpPr>
        <p:spPr>
          <a:xfrm>
            <a:off x="447675" y="241300"/>
            <a:ext cx="9345613" cy="1270000"/>
          </a:xfrm>
        </p:spPr>
        <p:txBody>
          <a:bodyPr/>
          <a:lstStyle/>
          <a:p>
            <a:r>
              <a:rPr lang="zh-TW" altLang="en-US" smtClean="0"/>
              <a:t>社交攻擊</a:t>
            </a:r>
          </a:p>
        </p:txBody>
      </p:sp>
      <p:pic>
        <p:nvPicPr>
          <p:cNvPr id="73731"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14338" y="1908175"/>
            <a:ext cx="94488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圓角矩形圖說文字 10"/>
          <p:cNvSpPr>
            <a:spLocks noChangeArrowheads="1"/>
          </p:cNvSpPr>
          <p:nvPr/>
        </p:nvSpPr>
        <p:spPr bwMode="auto">
          <a:xfrm>
            <a:off x="4968875" y="5364163"/>
            <a:ext cx="2233613" cy="423862"/>
          </a:xfrm>
          <a:prstGeom prst="wedgeRoundRectCallout">
            <a:avLst>
              <a:gd name="adj1" fmla="val -70403"/>
              <a:gd name="adj2" fmla="val 92657"/>
              <a:gd name="adj3" fmla="val 16667"/>
            </a:avLst>
          </a:prstGeom>
          <a:gradFill rotWithShape="0">
            <a:gsLst>
              <a:gs pos="0">
                <a:srgbClr val="FFF200"/>
              </a:gs>
              <a:gs pos="14000">
                <a:srgbClr val="FF7A00"/>
              </a:gs>
              <a:gs pos="38000">
                <a:srgbClr val="FF0300"/>
              </a:gs>
              <a:gs pos="100000">
                <a:srgbClr val="4D0808"/>
              </a:gs>
            </a:gsLst>
            <a:lin ang="5400000"/>
          </a:gradFill>
          <a:ln w="9525" algn="ctr">
            <a:solidFill>
              <a:schemeClr val="tx1"/>
            </a:solidFill>
            <a:round/>
            <a:headEnd/>
            <a:tailEnd/>
          </a:ln>
        </p:spPr>
        <p:txBody>
          <a:bodyPr lIns="91401" tIns="45701" rIns="91401" bIns="4570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t>掛羊頭賣狗肉</a:t>
            </a:r>
          </a:p>
        </p:txBody>
      </p:sp>
    </p:spTree>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3092" y="1511300"/>
            <a:ext cx="9301163"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標題 1"/>
          <p:cNvSpPr>
            <a:spLocks noGrp="1" noChangeArrowheads="1"/>
          </p:cNvSpPr>
          <p:nvPr>
            <p:ph type="title"/>
          </p:nvPr>
        </p:nvSpPr>
        <p:spPr>
          <a:xfrm>
            <a:off x="447675" y="241300"/>
            <a:ext cx="9345613" cy="1270000"/>
          </a:xfrm>
        </p:spPr>
        <p:txBody>
          <a:bodyPr/>
          <a:lstStyle/>
          <a:p>
            <a:r>
              <a:rPr lang="zh-TW" altLang="en-US" smtClean="0"/>
              <a:t>社交攻擊</a:t>
            </a:r>
          </a:p>
        </p:txBody>
      </p:sp>
      <p:pic>
        <p:nvPicPr>
          <p:cNvPr id="2" name="圖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4287" y="3494977"/>
            <a:ext cx="5226229" cy="4044958"/>
          </a:xfrm>
          <a:prstGeom prst="rect">
            <a:avLst/>
          </a:prstGeom>
          <a:ln>
            <a:noFill/>
          </a:ln>
          <a:effectLst>
            <a:softEdge rad="112500"/>
          </a:effectLst>
        </p:spPr>
      </p:pic>
    </p:spTree>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標題 1"/>
          <p:cNvSpPr>
            <a:spLocks noGrp="1" noChangeArrowheads="1"/>
          </p:cNvSpPr>
          <p:nvPr>
            <p:ph type="title"/>
          </p:nvPr>
        </p:nvSpPr>
        <p:spPr>
          <a:xfrm>
            <a:off x="447675" y="241300"/>
            <a:ext cx="9345613" cy="1270000"/>
          </a:xfrm>
        </p:spPr>
        <p:txBody>
          <a:bodyPr/>
          <a:lstStyle/>
          <a:p>
            <a:r>
              <a:rPr lang="zh-TW" altLang="en-US" smtClean="0"/>
              <a:t>社交攻擊</a:t>
            </a:r>
          </a:p>
        </p:txBody>
      </p:sp>
      <p:pic>
        <p:nvPicPr>
          <p:cNvPr id="75779" name="圖片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601788"/>
            <a:ext cx="10080625" cy="575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7700" y="1692275"/>
            <a:ext cx="9015413" cy="5256213"/>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標題 1"/>
          <p:cNvSpPr txBox="1">
            <a:spLocks/>
          </p:cNvSpPr>
          <p:nvPr/>
        </p:nvSpPr>
        <p:spPr>
          <a:xfrm>
            <a:off x="447675" y="241300"/>
            <a:ext cx="9345613" cy="1270000"/>
          </a:xfrm>
          <a:prstGeom prst="rect">
            <a:avLst/>
          </a:prstGeom>
        </p:spPr>
        <p:txBody>
          <a:bodyPr/>
          <a:lstStyle>
            <a:lvl1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2pPr>
            <a:lvl3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3pPr>
            <a:lvl4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4pPr>
            <a:lvl5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5pPr>
            <a:lvl6pPr marL="1536062"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6pPr>
            <a:lvl7pPr marL="1993074"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7pPr>
            <a:lvl8pPr marL="2450083"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8pPr>
            <a:lvl9pPr marL="2907096"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9pPr>
          </a:lstStyle>
          <a:p>
            <a:pPr>
              <a:defRPr/>
            </a:pPr>
            <a:r>
              <a:rPr lang="zh-TW" altLang="en-US" kern="0" dirty="0"/>
              <a:t>社交攻擊</a:t>
            </a:r>
          </a:p>
        </p:txBody>
      </p:sp>
    </p:spTree>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圖片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266950"/>
            <a:ext cx="1008062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44463" y="1258888"/>
            <a:ext cx="9742487"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864" y="129818"/>
            <a:ext cx="7920880" cy="7394435"/>
          </a:xfrm>
          <a:prstGeom prst="rect">
            <a:avLst/>
          </a:prstGeom>
        </p:spPr>
      </p:pic>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47700" y="1042988"/>
            <a:ext cx="9013825"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67904" y="107429"/>
            <a:ext cx="7272808" cy="7346354"/>
          </a:xfrm>
          <a:prstGeom prst="rect">
            <a:avLst/>
          </a:prstGeom>
        </p:spPr>
      </p:pic>
    </p:spTree>
    <p:extLst>
      <p:ext uri="{BB962C8B-B14F-4D97-AF65-F5344CB8AC3E}">
        <p14:creationId xmlns:p14="http://schemas.microsoft.com/office/powerpoint/2010/main" val="1625472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11138" y="155575"/>
            <a:ext cx="9658350"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1438" y="1619250"/>
            <a:ext cx="56896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圖片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71663" y="1997075"/>
            <a:ext cx="64801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標題 3"/>
          <p:cNvSpPr>
            <a:spLocks noGrp="1" noChangeArrowheads="1"/>
          </p:cNvSpPr>
          <p:nvPr>
            <p:ph type="title"/>
          </p:nvPr>
        </p:nvSpPr>
        <p:spPr/>
        <p:txBody>
          <a:bodyPr/>
          <a:lstStyle/>
          <a:p>
            <a:r>
              <a:rPr lang="zh-TW" altLang="en-US" smtClean="0">
                <a:solidFill>
                  <a:srgbClr val="C00000"/>
                </a:solidFill>
              </a:rPr>
              <a:t>釣魚網站 </a:t>
            </a:r>
            <a:r>
              <a:rPr lang="en-US" altLang="zh-TW" smtClean="0">
                <a:solidFill>
                  <a:srgbClr val="C00000"/>
                </a:solidFill>
              </a:rPr>
              <a:t>(</a:t>
            </a:r>
            <a:r>
              <a:rPr lang="zh-TW" altLang="en-US" smtClean="0">
                <a:solidFill>
                  <a:srgbClr val="C00000"/>
                </a:solidFill>
              </a:rPr>
              <a:t>多像官網啊</a:t>
            </a:r>
            <a:r>
              <a:rPr lang="en-US" altLang="zh-TW" smtClean="0">
                <a:solidFill>
                  <a:srgbClr val="C00000"/>
                </a:solidFill>
              </a:rPr>
              <a:t>!)</a:t>
            </a:r>
            <a:endParaRPr lang="zh-TW" altLang="en-US" smtClean="0">
              <a:solidFill>
                <a:srgbClr val="C00000"/>
              </a:solidFill>
            </a:endParaRPr>
          </a:p>
        </p:txBody>
      </p:sp>
      <p:sp>
        <p:nvSpPr>
          <p:cNvPr id="82949" name="內容版面配置區 5"/>
          <p:cNvSpPr>
            <a:spLocks noGrp="1" noChangeArrowheads="1"/>
          </p:cNvSpPr>
          <p:nvPr>
            <p:ph idx="1"/>
          </p:nvPr>
        </p:nvSpPr>
        <p:spPr>
          <a:xfrm>
            <a:off x="5745163" y="2555875"/>
            <a:ext cx="4248150" cy="3695700"/>
          </a:xfrm>
        </p:spPr>
        <p:txBody>
          <a:bodyPr/>
          <a:lstStyle/>
          <a:p>
            <a:pPr marL="0" indent="0">
              <a:buFont typeface="Symbol" panose="05050102010706020507" pitchFamily="18" charset="2"/>
              <a:buNone/>
            </a:pPr>
            <a:r>
              <a:rPr lang="zh-TW" altLang="en-US" smtClean="0">
                <a:solidFill>
                  <a:srgbClr val="C00000"/>
                </a:solidFill>
              </a:rPr>
              <a:t>請注意釣魚網站的網址</a:t>
            </a:r>
            <a:r>
              <a:rPr lang="en-US" altLang="zh-TW" smtClean="0">
                <a:solidFill>
                  <a:srgbClr val="C00000"/>
                </a:solidFill>
              </a:rPr>
              <a:t/>
            </a:r>
            <a:br>
              <a:rPr lang="en-US" altLang="zh-TW" smtClean="0">
                <a:solidFill>
                  <a:srgbClr val="C00000"/>
                </a:solidFill>
              </a:rPr>
            </a:br>
            <a:r>
              <a:rPr lang="zh-TW" altLang="en-US" smtClean="0">
                <a:solidFill>
                  <a:srgbClr val="C00000"/>
                </a:solidFill>
              </a:rPr>
              <a:t>非 </a:t>
            </a:r>
            <a:r>
              <a:rPr lang="en-US" altLang="zh-TW" smtClean="0">
                <a:solidFill>
                  <a:srgbClr val="C00000"/>
                </a:solidFill>
              </a:rPr>
              <a:t>kmu.edu.tw</a:t>
            </a:r>
          </a:p>
          <a:p>
            <a:pPr marL="0" indent="0">
              <a:buFont typeface="Symbol" panose="05050102010706020507" pitchFamily="18" charset="2"/>
              <a:buNone/>
            </a:pPr>
            <a:r>
              <a:rPr lang="zh-TW" altLang="en-US" smtClean="0">
                <a:solidFill>
                  <a:srgbClr val="C00000"/>
                </a:solidFill>
              </a:rPr>
              <a:t>不要上當</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63600" y="250825"/>
            <a:ext cx="9001125" cy="708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角矩形 2"/>
          <p:cNvSpPr/>
          <p:nvPr/>
        </p:nvSpPr>
        <p:spPr bwMode="auto">
          <a:xfrm>
            <a:off x="1079500" y="7019925"/>
            <a:ext cx="3889375" cy="395288"/>
          </a:xfrm>
          <a:prstGeom prst="roundRect">
            <a:avLst/>
          </a:prstGeom>
          <a:noFill/>
          <a:ln w="38100">
            <a:solidFill>
              <a:srgbClr val="FF0000"/>
            </a:solidFill>
            <a:headEnd type="none" w="med" len="med"/>
            <a:tailEnd type="none" w="med" len="med"/>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7338" y="466725"/>
            <a:ext cx="9653587"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438" y="914400"/>
            <a:ext cx="9937750" cy="63944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1"/>
          <p:cNvSpPr>
            <a:spLocks noChangeArrowheads="1"/>
          </p:cNvSpPr>
          <p:nvPr/>
        </p:nvSpPr>
        <p:spPr bwMode="auto">
          <a:xfrm>
            <a:off x="503238" y="395288"/>
            <a:ext cx="9361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600">
                <a:solidFill>
                  <a:schemeClr val="tx1"/>
                </a:solidFill>
              </a:rPr>
              <a:t>新型態病毒, 號稱微軟或其他防毒公司, 但其網址 是個奇怪的地方, 不要點, 直接打X關掉就好</a:t>
            </a:r>
          </a:p>
        </p:txBody>
      </p:sp>
      <p:pic>
        <p:nvPicPr>
          <p:cNvPr id="87043"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088" y="1763713"/>
            <a:ext cx="9991725" cy="568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圖片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46313" y="1547813"/>
            <a:ext cx="5588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矩形 1"/>
          <p:cNvSpPr>
            <a:spLocks noChangeArrowheads="1"/>
          </p:cNvSpPr>
          <p:nvPr/>
        </p:nvSpPr>
        <p:spPr bwMode="auto">
          <a:xfrm>
            <a:off x="503238" y="395288"/>
            <a:ext cx="936148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TW" sz="4400">
                <a:solidFill>
                  <a:schemeClr val="tx1"/>
                </a:solidFill>
                <a:latin typeface="Arial Black" panose="020B0A04020102020204" pitchFamily="34" charset="0"/>
              </a:rPr>
              <a:t>Apple pay </a:t>
            </a:r>
            <a:r>
              <a:rPr lang="zh-TW" altLang="en-US" sz="4400">
                <a:solidFill>
                  <a:schemeClr val="tx1"/>
                </a:solidFill>
                <a:latin typeface="Arial Black" panose="020B0A04020102020204" pitchFamily="34" charset="0"/>
              </a:rPr>
              <a:t>詐騙</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標題 2"/>
          <p:cNvSpPr>
            <a:spLocks noGrp="1" noChangeArrowheads="1"/>
          </p:cNvSpPr>
          <p:nvPr>
            <p:ph type="title"/>
          </p:nvPr>
        </p:nvSpPr>
        <p:spPr/>
        <p:txBody>
          <a:bodyPr/>
          <a:lstStyle/>
          <a:p>
            <a:r>
              <a:rPr lang="zh-TW" altLang="en-US" b="1" smtClean="0"/>
              <a:t>社交工程攻擊預防方法</a:t>
            </a:r>
          </a:p>
        </p:txBody>
      </p:sp>
      <p:sp>
        <p:nvSpPr>
          <p:cNvPr id="88067" name="內容版面配置區 3"/>
          <p:cNvSpPr>
            <a:spLocks noGrp="1" noChangeArrowheads="1"/>
          </p:cNvSpPr>
          <p:nvPr>
            <p:ph idx="1"/>
          </p:nvPr>
        </p:nvSpPr>
        <p:spPr>
          <a:xfrm>
            <a:off x="215900" y="1931988"/>
            <a:ext cx="9577388" cy="4535487"/>
          </a:xfrm>
        </p:spPr>
        <p:txBody>
          <a:bodyPr/>
          <a:lstStyle/>
          <a:p>
            <a:pPr marL="0" indent="0">
              <a:buFont typeface="Symbol" panose="05050102010706020507" pitchFamily="18" charset="2"/>
              <a:buNone/>
              <a:defRPr/>
            </a:pPr>
            <a:r>
              <a:rPr lang="zh-TW" altLang="en-US" b="1" dirty="0"/>
              <a:t>網路釣魚</a:t>
            </a:r>
            <a:r>
              <a:rPr lang="zh-TW" altLang="en-US" dirty="0"/>
              <a:t>：</a:t>
            </a:r>
            <a:r>
              <a:rPr lang="zh-TW" altLang="en-US" b="1" dirty="0">
                <a:solidFill>
                  <a:srgbClr val="E74C3C"/>
                </a:solidFill>
              </a:rPr>
              <a:t>偽裝之網站</a:t>
            </a:r>
            <a:r>
              <a:rPr lang="zh-TW" altLang="en-US" dirty="0"/>
              <a:t>以騙取帳號及通行碼</a:t>
            </a:r>
          </a:p>
          <a:p>
            <a:pPr marL="0" indent="0">
              <a:buFont typeface="Symbol" panose="05050102010706020507" pitchFamily="18" charset="2"/>
              <a:buNone/>
              <a:defRPr/>
            </a:pPr>
            <a:r>
              <a:rPr lang="zh-TW" altLang="en-US" b="1" dirty="0"/>
              <a:t>垃圾郵件</a:t>
            </a:r>
            <a:r>
              <a:rPr lang="zh-TW" altLang="en-US" dirty="0"/>
              <a:t>：利用</a:t>
            </a:r>
            <a:r>
              <a:rPr lang="en-US" altLang="zh-TW" dirty="0"/>
              <a:t>Email</a:t>
            </a:r>
            <a:r>
              <a:rPr lang="zh-TW" altLang="en-US" dirty="0"/>
              <a:t>誘騙使用者</a:t>
            </a:r>
            <a:r>
              <a:rPr lang="zh-TW" altLang="en-US" b="1" dirty="0">
                <a:solidFill>
                  <a:srgbClr val="E74C3C"/>
                </a:solidFill>
              </a:rPr>
              <a:t>開啟檔案、圖片或連結</a:t>
            </a:r>
            <a:r>
              <a:rPr lang="zh-TW" altLang="en-US" dirty="0"/>
              <a:t>，以植入惡意程式、暗中收集機敏性資料</a:t>
            </a:r>
            <a:endParaRPr lang="en-US" altLang="zh-TW" dirty="0"/>
          </a:p>
          <a:p>
            <a:pPr>
              <a:defRPr/>
            </a:pPr>
            <a:r>
              <a:rPr lang="zh-TW" altLang="en-US" sz="2800" dirty="0"/>
              <a:t>提高警覺，不開啟可疑信件，如</a:t>
            </a:r>
            <a:r>
              <a:rPr lang="en-US" altLang="zh-TW" sz="2800" dirty="0"/>
              <a:t>︰</a:t>
            </a:r>
            <a:r>
              <a:rPr lang="zh-TW" altLang="en-US" sz="2800" dirty="0"/>
              <a:t>寄信人不明且信件主旨與本校事務無關，</a:t>
            </a:r>
          </a:p>
          <a:p>
            <a:pPr>
              <a:defRPr/>
            </a:pPr>
            <a:r>
              <a:rPr lang="zh-TW" altLang="en-US" sz="2800" dirty="0"/>
              <a:t>必要時可請圖資處資安人員協助判斷。</a:t>
            </a:r>
          </a:p>
          <a:p>
            <a:pPr>
              <a:defRPr/>
            </a:pPr>
            <a:r>
              <a:rPr lang="zh-TW" altLang="en-US" sz="2800" dirty="0"/>
              <a:t>如果對信件主旨非常好奇，可自行利用網路搜尋引擎進行搜尋。</a:t>
            </a:r>
          </a:p>
        </p:txBody>
      </p:sp>
    </p:spTree>
  </p:cSld>
  <p:clrMapOvr>
    <a:masterClrMapping/>
  </p:clrMapOvr>
  <p:transition spd="slow">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標題 1"/>
          <p:cNvSpPr>
            <a:spLocks noGrp="1" noChangeArrowheads="1"/>
          </p:cNvSpPr>
          <p:nvPr>
            <p:ph type="title"/>
          </p:nvPr>
        </p:nvSpPr>
        <p:spPr>
          <a:xfrm>
            <a:off x="447675" y="241300"/>
            <a:ext cx="9272588" cy="1270000"/>
          </a:xfrm>
        </p:spPr>
        <p:txBody>
          <a:bodyPr/>
          <a:lstStyle/>
          <a:p>
            <a:r>
              <a:rPr lang="en-US" altLang="zh-TW" smtClean="0"/>
              <a:t>APT </a:t>
            </a:r>
            <a:r>
              <a:rPr lang="zh-TW" altLang="en-US" smtClean="0"/>
              <a:t>攻擊駭客攻擊手法模擬</a:t>
            </a:r>
          </a:p>
        </p:txBody>
      </p:sp>
      <p:pic>
        <p:nvPicPr>
          <p:cNvPr id="3" name="《APT 攻擊駭客攻擊手法模擬》原來駭客就是這樣跟我一起上班的!!~社交工程攻擊(Social Engineer)過程重現.mp4">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347663" y="1501775"/>
            <a:ext cx="9472612"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矩形 1"/>
          <p:cNvSpPr>
            <a:spLocks noChangeArrowheads="1"/>
          </p:cNvSpPr>
          <p:nvPr/>
        </p:nvSpPr>
        <p:spPr bwMode="auto">
          <a:xfrm>
            <a:off x="1035050" y="6834188"/>
            <a:ext cx="878522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600">
                <a:solidFill>
                  <a:schemeClr val="tx1"/>
                </a:solidFill>
              </a:rPr>
              <a:t>2020 </a:t>
            </a:r>
            <a:r>
              <a:rPr lang="zh-TW" altLang="en-US" sz="1600">
                <a:solidFill>
                  <a:schemeClr val="tx1"/>
                </a:solidFill>
              </a:rPr>
              <a:t>網路危機 </a:t>
            </a:r>
            <a:r>
              <a:rPr lang="en-US" altLang="zh-TW" sz="1600">
                <a:solidFill>
                  <a:srgbClr val="CCCCFF"/>
                </a:solidFill>
                <a:hlinkClick r:id="rId5"/>
              </a:rPr>
              <a:t>https://www.youtube.com/playlist?list=</a:t>
            </a:r>
            <a:r>
              <a:rPr lang="en-US" altLang="zh-TW" sz="1600">
                <a:solidFill>
                  <a:schemeClr val="tx1"/>
                </a:solidFill>
                <a:hlinkClick r:id="rId5"/>
              </a:rPr>
              <a:t>PLxl8TYwVSMhkwQ4yppkV7QNQ1TP-S5sO1</a:t>
            </a:r>
            <a:endParaRPr lang="en-US" altLang="zh-TW" sz="1600">
              <a:solidFill>
                <a:schemeClr val="tx1"/>
              </a:solidFill>
            </a:endParaRPr>
          </a:p>
          <a:p>
            <a:r>
              <a:rPr lang="zh-TW" altLang="en-US" sz="1800">
                <a:solidFill>
                  <a:schemeClr val="tx1"/>
                </a:solidFill>
                <a:latin typeface="MicrosoftJhengHeiLight"/>
              </a:rPr>
              <a:t>網路資安未來情境</a:t>
            </a:r>
            <a:r>
              <a:rPr lang="zh-TW" altLang="en-US" sz="1200">
                <a:solidFill>
                  <a:schemeClr val="tx1"/>
                </a:solidFill>
              </a:rPr>
              <a:t>  </a:t>
            </a:r>
            <a:r>
              <a:rPr lang="en-US" altLang="zh-TW" sz="1600">
                <a:solidFill>
                  <a:schemeClr val="tx1"/>
                </a:solidFill>
              </a:rPr>
              <a:t>https://2030.trendmicro.com</a:t>
            </a:r>
            <a:endParaRPr lang="zh-TW" altLang="en-US" sz="1600">
              <a:solidFill>
                <a:schemeClr val="tx1"/>
              </a:solidFill>
            </a:endParaRPr>
          </a:p>
        </p:txBody>
      </p:sp>
    </p:spTree>
  </p:cSld>
  <p:clrMapOvr>
    <a:masterClrMapping/>
  </p:clrMapOvr>
  <p:transition spd="slow">
    <p:cut/>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標題 1"/>
          <p:cNvSpPr>
            <a:spLocks noGrp="1" noChangeArrowheads="1"/>
          </p:cNvSpPr>
          <p:nvPr>
            <p:ph type="title"/>
          </p:nvPr>
        </p:nvSpPr>
        <p:spPr/>
        <p:txBody>
          <a:bodyPr/>
          <a:lstStyle/>
          <a:p>
            <a:r>
              <a:rPr lang="en-US" altLang="zh-TW" smtClean="0"/>
              <a:t>APT</a:t>
            </a:r>
            <a:r>
              <a:rPr lang="zh-TW" altLang="en-US" smtClean="0"/>
              <a:t> 攻擊</a:t>
            </a:r>
          </a:p>
        </p:txBody>
      </p:sp>
      <p:sp>
        <p:nvSpPr>
          <p:cNvPr id="92163" name="內容版面配置區 2"/>
          <p:cNvSpPr>
            <a:spLocks noGrp="1" noChangeArrowheads="1"/>
          </p:cNvSpPr>
          <p:nvPr>
            <p:ph type="body" orient="vert" idx="4294967295"/>
          </p:nvPr>
        </p:nvSpPr>
        <p:spPr>
          <a:xfrm>
            <a:off x="447675" y="1931988"/>
            <a:ext cx="9201150" cy="4943475"/>
          </a:xfrm>
        </p:spPr>
        <p:txBody>
          <a:bodyPr/>
          <a:lstStyle/>
          <a:p>
            <a:r>
              <a:rPr lang="zh-TW" altLang="en-US" smtClean="0"/>
              <a:t>進階持續性滲透攻擊</a:t>
            </a:r>
            <a:r>
              <a:rPr lang="en-US" altLang="zh-TW" smtClean="0"/>
              <a:t>(Advanced Persistent Threat, APT)</a:t>
            </a:r>
          </a:p>
          <a:p>
            <a:r>
              <a:rPr lang="zh-TW" altLang="en-US" b="1" smtClean="0">
                <a:solidFill>
                  <a:srgbClr val="0000FF"/>
                </a:solidFill>
              </a:rPr>
              <a:t>鎖定特定目標</a:t>
            </a:r>
            <a:r>
              <a:rPr lang="en-US" altLang="zh-TW" b="1" smtClean="0"/>
              <a:t>-</a:t>
            </a:r>
            <a:r>
              <a:rPr lang="zh-TW" altLang="en-US" smtClean="0"/>
              <a:t>針對特定政府或企業，長期進行有計劃性、組織性竊取情資行為</a:t>
            </a:r>
          </a:p>
          <a:p>
            <a:r>
              <a:rPr lang="zh-TW" altLang="en-US" b="1" smtClean="0">
                <a:solidFill>
                  <a:srgbClr val="0000FF"/>
                </a:solidFill>
              </a:rPr>
              <a:t>社交工程</a:t>
            </a:r>
            <a:r>
              <a:rPr lang="en-US" altLang="zh-TW" b="1" smtClean="0">
                <a:solidFill>
                  <a:srgbClr val="0000FF"/>
                </a:solidFill>
              </a:rPr>
              <a:t>-</a:t>
            </a:r>
            <a:r>
              <a:rPr lang="zh-TW" altLang="en-US" smtClean="0"/>
              <a:t>寄送</a:t>
            </a:r>
            <a:r>
              <a:rPr lang="zh-TW" altLang="en-US" smtClean="0">
                <a:solidFill>
                  <a:schemeClr val="tx1"/>
                </a:solidFill>
              </a:rPr>
              <a:t>社交工程</a:t>
            </a:r>
            <a:r>
              <a:rPr lang="zh-TW" altLang="en-US" smtClean="0"/>
              <a:t>惡意郵件，如冒充長官的來信</a:t>
            </a:r>
            <a:r>
              <a:rPr lang="en-US" altLang="zh-TW" smtClean="0"/>
              <a:t>,</a:t>
            </a:r>
            <a:r>
              <a:rPr lang="zh-TW" altLang="en-US" smtClean="0"/>
              <a:t>取得在電腦植入惡意程式的機會</a:t>
            </a:r>
            <a:endParaRPr lang="en-US" altLang="zh-TW" smtClean="0"/>
          </a:p>
          <a:p>
            <a:r>
              <a:rPr lang="zh-TW" altLang="en-US" b="1" smtClean="0">
                <a:solidFill>
                  <a:srgbClr val="0000FF"/>
                </a:solidFill>
              </a:rPr>
              <a:t>低調長期潛伏</a:t>
            </a:r>
            <a:r>
              <a:rPr lang="en-US" altLang="zh-TW" b="1" smtClean="0">
                <a:solidFill>
                  <a:srgbClr val="0000FF"/>
                </a:solidFill>
              </a:rPr>
              <a:t>-</a:t>
            </a:r>
            <a:r>
              <a:rPr lang="zh-TW" altLang="en-US" smtClean="0"/>
              <a:t>惡意程式入侵後</a:t>
            </a:r>
            <a:r>
              <a:rPr lang="en-US" altLang="zh-TW" smtClean="0"/>
              <a:t>,</a:t>
            </a:r>
            <a:r>
              <a:rPr lang="zh-TW" altLang="en-US" smtClean="0"/>
              <a:t>具有自我隱藏能力避免被偵測</a:t>
            </a:r>
            <a:r>
              <a:rPr lang="en-US" altLang="zh-TW" smtClean="0"/>
              <a:t>,</a:t>
            </a:r>
            <a:r>
              <a:rPr lang="zh-TW" altLang="en-US" smtClean="0"/>
              <a:t>伺機竊取管理者帳號、密碼 </a:t>
            </a:r>
          </a:p>
        </p:txBody>
      </p:sp>
      <p:sp>
        <p:nvSpPr>
          <p:cNvPr id="92164" name="矩形 5"/>
          <p:cNvSpPr>
            <a:spLocks noChangeArrowheads="1"/>
          </p:cNvSpPr>
          <p:nvPr/>
        </p:nvSpPr>
        <p:spPr bwMode="auto">
          <a:xfrm>
            <a:off x="6680200" y="6948488"/>
            <a:ext cx="2968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r>
              <a:rPr lang="zh-TW" altLang="en-US">
                <a:solidFill>
                  <a:schemeClr val="tx1"/>
                </a:solidFill>
              </a:rPr>
              <a:t>http://www.cert.org.tw</a:t>
            </a:r>
          </a:p>
        </p:txBody>
      </p:sp>
    </p:spTree>
  </p:cSld>
  <p:clrMapOvr>
    <a:masterClrMapping/>
  </p:clrMapOvr>
  <p:transition spd="slow">
    <p:cu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標題 1"/>
          <p:cNvSpPr>
            <a:spLocks noGrp="1" noChangeArrowheads="1"/>
          </p:cNvSpPr>
          <p:nvPr>
            <p:ph type="title"/>
          </p:nvPr>
        </p:nvSpPr>
        <p:spPr/>
        <p:txBody>
          <a:bodyPr/>
          <a:lstStyle/>
          <a:p>
            <a:r>
              <a:rPr lang="en-US" altLang="zh-TW" smtClean="0"/>
              <a:t>APT</a:t>
            </a:r>
            <a:r>
              <a:rPr lang="zh-TW" altLang="en-US" smtClean="0"/>
              <a:t> 攻擊</a:t>
            </a:r>
            <a:r>
              <a:rPr lang="en-US" altLang="zh-TW" smtClean="0"/>
              <a:t>2</a:t>
            </a:r>
            <a:endParaRPr lang="zh-TW" altLang="en-US" smtClean="0"/>
          </a:p>
        </p:txBody>
      </p:sp>
      <p:sp>
        <p:nvSpPr>
          <p:cNvPr id="93187" name="內容版面配置區 2"/>
          <p:cNvSpPr>
            <a:spLocks noGrp="1" noChangeArrowheads="1"/>
          </p:cNvSpPr>
          <p:nvPr>
            <p:ph type="body" orient="vert" idx="4294967295"/>
          </p:nvPr>
        </p:nvSpPr>
        <p:spPr>
          <a:xfrm>
            <a:off x="447675" y="1931988"/>
            <a:ext cx="9201150" cy="4943475"/>
          </a:xfrm>
        </p:spPr>
        <p:txBody>
          <a:bodyPr/>
          <a:lstStyle/>
          <a:p>
            <a:r>
              <a:rPr lang="zh-TW" altLang="en-US" b="1" smtClean="0">
                <a:solidFill>
                  <a:srgbClr val="0000FF"/>
                </a:solidFill>
              </a:rPr>
              <a:t>具資料情報分析能力</a:t>
            </a:r>
            <a:r>
              <a:rPr lang="en-US" altLang="zh-TW" b="1" smtClean="0">
                <a:solidFill>
                  <a:srgbClr val="0000FF"/>
                </a:solidFill>
              </a:rPr>
              <a:t>-</a:t>
            </a:r>
            <a:r>
              <a:rPr lang="zh-TW" altLang="en-US" smtClean="0"/>
              <a:t>除了現成的惡意程式外亦使用客制化的惡意元件，並分析重要資料 </a:t>
            </a:r>
          </a:p>
          <a:p>
            <a:r>
              <a:rPr lang="zh-TW" altLang="en-US" b="1" smtClean="0">
                <a:solidFill>
                  <a:srgbClr val="0000FF"/>
                </a:solidFill>
              </a:rPr>
              <a:t>擁有多樣工具的多重面向攻擊</a:t>
            </a:r>
            <a:endParaRPr lang="en-US" altLang="zh-TW" b="1" smtClean="0">
              <a:solidFill>
                <a:srgbClr val="0000FF"/>
              </a:solidFill>
            </a:endParaRPr>
          </a:p>
          <a:p>
            <a:r>
              <a:rPr lang="zh-TW" altLang="en-US" b="1" smtClean="0">
                <a:solidFill>
                  <a:srgbClr val="0000FF"/>
                </a:solidFill>
              </a:rPr>
              <a:t>遠端控制傳送情資</a:t>
            </a:r>
            <a:r>
              <a:rPr lang="en-US" altLang="zh-TW" b="1" smtClean="0">
                <a:solidFill>
                  <a:srgbClr val="0000FF"/>
                </a:solidFill>
              </a:rPr>
              <a:t>-</a:t>
            </a:r>
            <a:r>
              <a:rPr lang="zh-TW" altLang="en-US" smtClean="0"/>
              <a:t>攻擊者建立類似殭屍網路 </a:t>
            </a:r>
            <a:r>
              <a:rPr lang="en-US" altLang="zh-TW" smtClean="0"/>
              <a:t>Botnet</a:t>
            </a:r>
            <a:r>
              <a:rPr lang="zh-TW" altLang="en-US" smtClean="0"/>
              <a:t> 的遠端控制架構，定期將過濾後的敏感機密資料，利用加密方式外傳</a:t>
            </a:r>
            <a:endParaRPr lang="en-US" altLang="zh-TW" smtClean="0"/>
          </a:p>
          <a:p>
            <a:r>
              <a:rPr lang="zh-TW" altLang="en-US" b="1" smtClean="0">
                <a:solidFill>
                  <a:srgbClr val="0000FF"/>
                </a:solidFill>
              </a:rPr>
              <a:t>資金充裕</a:t>
            </a:r>
          </a:p>
        </p:txBody>
      </p:sp>
    </p:spTree>
  </p:cSld>
  <p:clrMapOvr>
    <a:masterClrMapping/>
  </p:clrMapOvr>
  <p:transition spd="slow">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標題 1"/>
          <p:cNvSpPr>
            <a:spLocks noGrp="1" noChangeArrowheads="1"/>
          </p:cNvSpPr>
          <p:nvPr>
            <p:ph type="title"/>
          </p:nvPr>
        </p:nvSpPr>
        <p:spPr>
          <a:xfrm>
            <a:off x="447675" y="241300"/>
            <a:ext cx="9272588" cy="1270000"/>
          </a:xfrm>
        </p:spPr>
        <p:txBody>
          <a:bodyPr/>
          <a:lstStyle/>
          <a:p>
            <a:r>
              <a:rPr lang="en-US" altLang="zh-TW" smtClean="0"/>
              <a:t>APT</a:t>
            </a:r>
            <a:r>
              <a:rPr lang="zh-TW" altLang="en-US" smtClean="0"/>
              <a:t>防禦</a:t>
            </a:r>
          </a:p>
        </p:txBody>
      </p:sp>
      <p:sp>
        <p:nvSpPr>
          <p:cNvPr id="94211" name="內容版面配置區 2"/>
          <p:cNvSpPr>
            <a:spLocks noGrp="1" noChangeArrowheads="1"/>
          </p:cNvSpPr>
          <p:nvPr>
            <p:ph type="body" orient="vert" idx="4294967295"/>
          </p:nvPr>
        </p:nvSpPr>
        <p:spPr>
          <a:xfrm>
            <a:off x="447675" y="1931988"/>
            <a:ext cx="9201150" cy="4943475"/>
          </a:xfrm>
        </p:spPr>
        <p:txBody>
          <a:bodyPr/>
          <a:lstStyle/>
          <a:p>
            <a:r>
              <a:rPr lang="zh-TW" altLang="en-US" b="1" smtClean="0">
                <a:solidFill>
                  <a:schemeClr val="tx1"/>
                </a:solidFill>
              </a:rPr>
              <a:t>攔截惡意郵件</a:t>
            </a:r>
            <a:endParaRPr lang="en-US" altLang="zh-TW" b="1" smtClean="0">
              <a:solidFill>
                <a:schemeClr val="tx1"/>
              </a:solidFill>
            </a:endParaRPr>
          </a:p>
          <a:p>
            <a:r>
              <a:rPr lang="zh-TW" altLang="en-US" b="1" smtClean="0">
                <a:solidFill>
                  <a:schemeClr val="tx1"/>
                </a:solidFill>
              </a:rPr>
              <a:t>封鎖惡意連線</a:t>
            </a:r>
            <a:endParaRPr lang="en-US" altLang="zh-TW" b="1" smtClean="0">
              <a:solidFill>
                <a:schemeClr val="tx1"/>
              </a:solidFill>
            </a:endParaRPr>
          </a:p>
          <a:p>
            <a:r>
              <a:rPr lang="zh-TW" altLang="en-US" b="1" smtClean="0">
                <a:solidFill>
                  <a:schemeClr val="tx1"/>
                </a:solidFill>
              </a:rPr>
              <a:t>搜尋並砍殺惡意程式</a:t>
            </a:r>
            <a:endParaRPr lang="en-US" altLang="zh-TW" b="1" smtClean="0">
              <a:solidFill>
                <a:schemeClr val="tx1"/>
              </a:solidFill>
            </a:endParaRPr>
          </a:p>
          <a:p>
            <a:r>
              <a:rPr lang="en-US" altLang="zh-TW" b="1" smtClean="0">
                <a:solidFill>
                  <a:schemeClr val="tx1"/>
                </a:solidFill>
              </a:rPr>
              <a:t>One Time Password (OTP)</a:t>
            </a:r>
          </a:p>
          <a:p>
            <a:r>
              <a:rPr lang="zh-TW" altLang="en-US" b="1" smtClean="0">
                <a:solidFill>
                  <a:schemeClr val="tx1"/>
                </a:solidFill>
              </a:rPr>
              <a:t>不要用</a:t>
            </a:r>
            <a:r>
              <a:rPr lang="en-US" altLang="zh-TW" b="1" smtClean="0">
                <a:solidFill>
                  <a:schemeClr val="tx1"/>
                </a:solidFill>
              </a:rPr>
              <a:t>administrator</a:t>
            </a:r>
            <a:r>
              <a:rPr lang="zh-TW" altLang="en-US" b="1" smtClean="0">
                <a:solidFill>
                  <a:schemeClr val="tx1"/>
                </a:solidFill>
              </a:rPr>
              <a:t>權限，使用電腦</a:t>
            </a:r>
            <a:endParaRPr lang="en-US" altLang="zh-TW" b="1" smtClean="0">
              <a:solidFill>
                <a:schemeClr val="tx1"/>
              </a:solidFill>
            </a:endParaRPr>
          </a:p>
          <a:p>
            <a:endParaRPr lang="zh-TW" altLang="en-US" b="1" smtClean="0">
              <a:solidFill>
                <a:schemeClr val="tx1"/>
              </a:solidFill>
            </a:endParaRPr>
          </a:p>
        </p:txBody>
      </p:sp>
    </p:spTree>
  </p:cSld>
  <p:clrMapOvr>
    <a:masterClrMapping/>
  </p:clrMapOvr>
  <p:transition spd="slow">
    <p:cu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2"/>
          <p:cNvSpPr>
            <a:spLocks noGrp="1" noChangeArrowheads="1"/>
          </p:cNvSpPr>
          <p:nvPr>
            <p:ph type="title"/>
          </p:nvPr>
        </p:nvSpPr>
        <p:spPr>
          <a:xfrm>
            <a:off x="447675" y="241300"/>
            <a:ext cx="9345613" cy="1270000"/>
          </a:xfrm>
        </p:spPr>
        <p:txBody>
          <a:bodyPr/>
          <a:lstStyle/>
          <a:p>
            <a:r>
              <a:rPr lang="zh-TW" altLang="zh-TW" smtClean="0"/>
              <a:t>行政院資安辦協助處理</a:t>
            </a:r>
            <a:endParaRPr lang="zh-TW" altLang="en-US" smtClean="0"/>
          </a:p>
        </p:txBody>
      </p:sp>
      <p:sp>
        <p:nvSpPr>
          <p:cNvPr id="4" name="內容版面配置區 3"/>
          <p:cNvSpPr>
            <a:spLocks noGrp="1"/>
          </p:cNvSpPr>
          <p:nvPr>
            <p:ph idx="1"/>
          </p:nvPr>
        </p:nvSpPr>
        <p:spPr>
          <a:xfrm>
            <a:off x="503238" y="1931988"/>
            <a:ext cx="9290050" cy="4872037"/>
          </a:xfrm>
        </p:spPr>
        <p:txBody>
          <a:bodyPr/>
          <a:lstStyle/>
          <a:p>
            <a:pPr marL="0" indent="0">
              <a:buFont typeface="Symbol" panose="05050102010706020507" pitchFamily="18" charset="2"/>
              <a:buNone/>
              <a:defRPr/>
            </a:pPr>
            <a:r>
              <a:rPr lang="zh-TW" altLang="zh-TW" dirty="0"/>
              <a:t>可以請行政院資安辦協助處理</a:t>
            </a:r>
          </a:p>
          <a:p>
            <a:pPr marL="514350" indent="-514350">
              <a:buFont typeface="+mj-lt"/>
              <a:buAutoNum type="arabicPeriod"/>
              <a:defRPr/>
            </a:pPr>
            <a:r>
              <a:rPr lang="zh-TW" altLang="zh-TW" dirty="0"/>
              <a:t>登入搭配使用一次性密碼（</a:t>
            </a:r>
            <a:r>
              <a:rPr lang="en-US" altLang="zh-TW" dirty="0"/>
              <a:t>One Time Password</a:t>
            </a:r>
            <a:r>
              <a:rPr lang="zh-TW" altLang="zh-TW" dirty="0"/>
              <a:t>，簡稱</a:t>
            </a:r>
            <a:r>
              <a:rPr lang="en-US" altLang="zh-TW" i="1" dirty="0"/>
              <a:t>OTP</a:t>
            </a:r>
            <a:r>
              <a:rPr lang="zh-TW" altLang="zh-TW" dirty="0"/>
              <a:t>）攻擊方都需要測錄使用者密碼後遠端登入植入木馬</a:t>
            </a:r>
            <a:r>
              <a:rPr lang="en-US" altLang="zh-TW" dirty="0"/>
              <a:t>, </a:t>
            </a:r>
            <a:r>
              <a:rPr lang="en-US" altLang="zh-TW" dirty="0" err="1"/>
              <a:t>otp</a:t>
            </a:r>
            <a:r>
              <a:rPr lang="zh-TW" altLang="zh-TW" dirty="0"/>
              <a:t>可根本解決此問題</a:t>
            </a:r>
            <a:r>
              <a:rPr lang="en-US" altLang="zh-TW" dirty="0"/>
              <a:t>,</a:t>
            </a:r>
            <a:r>
              <a:rPr lang="zh-TW" altLang="zh-TW" dirty="0"/>
              <a:t>且最麻煩的防火牆與伺服主機應先採用</a:t>
            </a:r>
          </a:p>
          <a:p>
            <a:pPr marL="0" indent="0">
              <a:buFont typeface="Symbol" panose="05050102010706020507" pitchFamily="18" charset="2"/>
              <a:buNone/>
              <a:defRPr/>
            </a:pPr>
            <a:r>
              <a:rPr lang="zh-TW" altLang="zh-TW" dirty="0"/>
              <a:t>郵件系統也可以裝</a:t>
            </a:r>
            <a:r>
              <a:rPr lang="en-US" altLang="zh-TW" dirty="0"/>
              <a:t>OTP</a:t>
            </a:r>
            <a:endParaRPr lang="zh-TW" altLang="zh-TW" dirty="0"/>
          </a:p>
        </p:txBody>
      </p:sp>
      <p:pic>
        <p:nvPicPr>
          <p:cNvPr id="95236"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13438" y="5003800"/>
            <a:ext cx="4143375" cy="13684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3"/>
          <p:cNvSpPr>
            <a:spLocks noGrp="1" noChangeArrowheads="1"/>
          </p:cNvSpPr>
          <p:nvPr>
            <p:ph type="title"/>
          </p:nvPr>
        </p:nvSpPr>
        <p:spPr>
          <a:xfrm>
            <a:off x="447675" y="241300"/>
            <a:ext cx="9345613" cy="2025650"/>
          </a:xfrm>
        </p:spPr>
        <p:txBody>
          <a:bodyPr/>
          <a:lstStyle/>
          <a:p>
            <a:pPr marL="742950" indent="-742950" algn="l">
              <a:buFont typeface="標楷體" panose="03000509000000000000" pitchFamily="65" charset="-120"/>
              <a:buAutoNum type="arabicPeriod" startAt="2"/>
            </a:pPr>
            <a:r>
              <a:rPr lang="zh-TW" altLang="en-US" sz="3800" smtClean="0"/>
              <a:t>不要用</a:t>
            </a:r>
            <a:r>
              <a:rPr lang="en-US" altLang="zh-TW" sz="3800" smtClean="0"/>
              <a:t>administrator</a:t>
            </a:r>
            <a:r>
              <a:rPr lang="zh-TW" altLang="en-US" sz="3800" smtClean="0"/>
              <a:t>權限使用</a:t>
            </a:r>
            <a:r>
              <a:rPr lang="zh-TW" altLang="zh-TW" sz="3800" smtClean="0"/>
              <a:t>電腦</a:t>
            </a:r>
            <a:r>
              <a:rPr lang="zh-TW" altLang="en-US" sz="3800" smtClean="0"/>
              <a:t>，</a:t>
            </a:r>
            <a:r>
              <a:rPr lang="zh-TW" altLang="zh-TW" sz="3800" smtClean="0"/>
              <a:t>所有安裝程式與更新統一由</a:t>
            </a:r>
            <a:r>
              <a:rPr lang="en-US" altLang="zh-TW" sz="3800" smtClean="0"/>
              <a:t>MIS</a:t>
            </a:r>
            <a:r>
              <a:rPr lang="zh-TW" altLang="zh-TW" sz="3800" smtClean="0"/>
              <a:t>建立代理主機完成</a:t>
            </a:r>
            <a:endParaRPr lang="zh-TW" altLang="en-US" sz="3800" smtClean="0"/>
          </a:p>
        </p:txBody>
      </p:sp>
      <p:pic>
        <p:nvPicPr>
          <p:cNvPr id="96259"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1800225" y="2195513"/>
            <a:ext cx="6335713" cy="5175250"/>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287338" y="323850"/>
          <a:ext cx="9505950" cy="6472238"/>
        </p:xfrm>
        <a:graphic>
          <a:graphicData uri="http://schemas.openxmlformats.org/drawingml/2006/table">
            <a:tbl>
              <a:tblPr/>
              <a:tblGrid>
                <a:gridCol w="792163">
                  <a:extLst>
                    <a:ext uri="{9D8B030D-6E8A-4147-A177-3AD203B41FA5}">
                      <a16:colId xmlns:a16="http://schemas.microsoft.com/office/drawing/2014/main" val="20000"/>
                    </a:ext>
                  </a:extLst>
                </a:gridCol>
                <a:gridCol w="3332319">
                  <a:extLst>
                    <a:ext uri="{9D8B030D-6E8A-4147-A177-3AD203B41FA5}">
                      <a16:colId xmlns:a16="http://schemas.microsoft.com/office/drawing/2014/main" val="20001"/>
                    </a:ext>
                  </a:extLst>
                </a:gridCol>
                <a:gridCol w="1649793">
                  <a:extLst>
                    <a:ext uri="{9D8B030D-6E8A-4147-A177-3AD203B41FA5}">
                      <a16:colId xmlns:a16="http://schemas.microsoft.com/office/drawing/2014/main" val="20002"/>
                    </a:ext>
                  </a:extLst>
                </a:gridCol>
                <a:gridCol w="3731675">
                  <a:extLst>
                    <a:ext uri="{9D8B030D-6E8A-4147-A177-3AD203B41FA5}">
                      <a16:colId xmlns:a16="http://schemas.microsoft.com/office/drawing/2014/main" val="20003"/>
                    </a:ext>
                  </a:extLst>
                </a:gridCol>
              </a:tblGrid>
              <a:tr h="544373">
                <a:tc>
                  <a:txBody>
                    <a:bodyPr/>
                    <a:lstStyle/>
                    <a:p>
                      <a:pPr algn="l"/>
                      <a:r>
                        <a:rPr lang="zh-TW" altLang="en-US" sz="1600" dirty="0">
                          <a:solidFill>
                            <a:schemeClr val="tx1"/>
                          </a:solidFill>
                        </a:rPr>
                        <a:t>原發布編號</a:t>
                      </a:r>
                    </a:p>
                  </a:txBody>
                  <a:tcPr marL="56699" marR="56699" marT="28347" marB="28347" anchor="ctr">
                    <a:lnL>
                      <a:noFill/>
                    </a:lnL>
                    <a:lnR>
                      <a:noFill/>
                    </a:lnR>
                    <a:lnT>
                      <a:noFill/>
                    </a:lnT>
                    <a:lnB>
                      <a:noFill/>
                    </a:lnB>
                  </a:tcPr>
                </a:tc>
                <a:tc>
                  <a:txBody>
                    <a:bodyPr/>
                    <a:lstStyle/>
                    <a:p>
                      <a:pPr algn="ctr"/>
                      <a:r>
                        <a:rPr lang="en-US" sz="1800" dirty="0">
                          <a:solidFill>
                            <a:schemeClr val="tx1"/>
                          </a:solidFill>
                        </a:rPr>
                        <a:t>TACERT-DEF-201505-0094</a:t>
                      </a:r>
                    </a:p>
                  </a:txBody>
                  <a:tcPr marL="56699" marR="56699" marT="28347" marB="28347" anchor="ctr">
                    <a:lnL>
                      <a:noFill/>
                    </a:lnL>
                    <a:lnR>
                      <a:noFill/>
                    </a:lnR>
                    <a:lnT>
                      <a:noFill/>
                    </a:lnT>
                    <a:lnB>
                      <a:noFill/>
                    </a:lnB>
                  </a:tcPr>
                </a:tc>
                <a:tc>
                  <a:txBody>
                    <a:bodyPr/>
                    <a:lstStyle/>
                    <a:p>
                      <a:pPr algn="ctr"/>
                      <a:r>
                        <a:rPr lang="zh-TW" altLang="en-US" sz="1800">
                          <a:solidFill>
                            <a:schemeClr val="tx1"/>
                          </a:solidFill>
                        </a:rPr>
                        <a:t>原發布時間</a:t>
                      </a:r>
                    </a:p>
                  </a:txBody>
                  <a:tcPr marL="56699" marR="56699" marT="28347" marB="28347" anchor="ctr">
                    <a:lnL>
                      <a:noFill/>
                    </a:lnL>
                    <a:lnR>
                      <a:noFill/>
                    </a:lnR>
                    <a:lnT>
                      <a:noFill/>
                    </a:lnT>
                    <a:lnB>
                      <a:noFill/>
                    </a:lnB>
                  </a:tcPr>
                </a:tc>
                <a:tc>
                  <a:txBody>
                    <a:bodyPr/>
                    <a:lstStyle/>
                    <a:p>
                      <a:pPr algn="ctr"/>
                      <a:r>
                        <a:rPr lang="en-US" altLang="zh-TW" sz="1800">
                          <a:solidFill>
                            <a:schemeClr val="tx1"/>
                          </a:solidFill>
                        </a:rPr>
                        <a:t>2015-05-08 08:55:16</a:t>
                      </a:r>
                    </a:p>
                  </a:txBody>
                  <a:tcPr marL="56699" marR="56699" marT="28347" marB="28347" anchor="ctr">
                    <a:lnL>
                      <a:noFill/>
                    </a:lnL>
                    <a:lnR>
                      <a:noFill/>
                    </a:lnR>
                    <a:lnT>
                      <a:noFill/>
                    </a:lnT>
                    <a:lnB>
                      <a:noFill/>
                    </a:lnB>
                  </a:tcPr>
                </a:tc>
                <a:extLst>
                  <a:ext uri="{0D108BD9-81ED-4DB2-BD59-A6C34878D82A}">
                    <a16:rowId xmlns:a16="http://schemas.microsoft.com/office/drawing/2014/main" val="10000"/>
                  </a:ext>
                </a:extLst>
              </a:tr>
              <a:tr h="605333">
                <a:tc>
                  <a:txBody>
                    <a:bodyPr/>
                    <a:lstStyle/>
                    <a:p>
                      <a:pPr algn="ctr"/>
                      <a:r>
                        <a:rPr lang="zh-TW" altLang="en-US" sz="1800" dirty="0">
                          <a:solidFill>
                            <a:schemeClr val="tx1"/>
                          </a:solidFill>
                        </a:rPr>
                        <a:t>事件類型</a:t>
                      </a:r>
                    </a:p>
                  </a:txBody>
                  <a:tcPr marL="56699" marR="56699" marT="28347" marB="28347" anchor="ctr">
                    <a:lnL>
                      <a:noFill/>
                    </a:lnL>
                    <a:lnR>
                      <a:noFill/>
                    </a:lnR>
                    <a:lnT>
                      <a:noFill/>
                    </a:lnT>
                    <a:lnB>
                      <a:noFill/>
                    </a:lnB>
                  </a:tcPr>
                </a:tc>
                <a:tc>
                  <a:txBody>
                    <a:bodyPr/>
                    <a:lstStyle/>
                    <a:p>
                      <a:pPr algn="ctr"/>
                      <a:r>
                        <a:rPr lang="zh-TW" altLang="en-US" sz="1800">
                          <a:solidFill>
                            <a:schemeClr val="tx1"/>
                          </a:solidFill>
                        </a:rPr>
                        <a:t>惡意網頁</a:t>
                      </a:r>
                    </a:p>
                  </a:txBody>
                  <a:tcPr marL="56699" marR="56699" marT="28347" marB="28347" anchor="ctr">
                    <a:lnL>
                      <a:noFill/>
                    </a:lnL>
                    <a:lnR>
                      <a:noFill/>
                    </a:lnR>
                    <a:lnT>
                      <a:noFill/>
                    </a:lnT>
                    <a:lnB>
                      <a:noFill/>
                    </a:lnB>
                  </a:tcPr>
                </a:tc>
                <a:tc>
                  <a:txBody>
                    <a:bodyPr/>
                    <a:lstStyle/>
                    <a:p>
                      <a:pPr algn="ctr"/>
                      <a:r>
                        <a:rPr lang="zh-TW" altLang="en-US" sz="1800">
                          <a:solidFill>
                            <a:schemeClr val="tx1"/>
                          </a:solidFill>
                        </a:rPr>
                        <a:t>原發現時間</a:t>
                      </a:r>
                    </a:p>
                  </a:txBody>
                  <a:tcPr marL="56699" marR="56699" marT="28347" marB="28347" anchor="ctr">
                    <a:lnL>
                      <a:noFill/>
                    </a:lnL>
                    <a:lnR>
                      <a:noFill/>
                    </a:lnR>
                    <a:lnT>
                      <a:noFill/>
                    </a:lnT>
                    <a:lnB>
                      <a:noFill/>
                    </a:lnB>
                  </a:tcPr>
                </a:tc>
                <a:tc>
                  <a:txBody>
                    <a:bodyPr/>
                    <a:lstStyle/>
                    <a:p>
                      <a:pPr algn="ctr"/>
                      <a:r>
                        <a:rPr lang="en-US" altLang="zh-TW" sz="1800">
                          <a:solidFill>
                            <a:schemeClr val="tx1"/>
                          </a:solidFill>
                        </a:rPr>
                        <a:t>2015-05-07 15:18:26</a:t>
                      </a:r>
                    </a:p>
                  </a:txBody>
                  <a:tcPr marL="56699" marR="56699" marT="28347" marB="28347" anchor="ctr">
                    <a:lnL>
                      <a:noFill/>
                    </a:lnL>
                    <a:lnR>
                      <a:noFill/>
                    </a:lnR>
                    <a:lnT>
                      <a:noFill/>
                    </a:lnT>
                    <a:lnB>
                      <a:noFill/>
                    </a:lnB>
                  </a:tcPr>
                </a:tc>
                <a:extLst>
                  <a:ext uri="{0D108BD9-81ED-4DB2-BD59-A6C34878D82A}">
                    <a16:rowId xmlns:a16="http://schemas.microsoft.com/office/drawing/2014/main" val="10001"/>
                  </a:ext>
                </a:extLst>
              </a:tr>
              <a:tr h="605333">
                <a:tc>
                  <a:txBody>
                    <a:bodyPr/>
                    <a:lstStyle/>
                    <a:p>
                      <a:pPr algn="ctr"/>
                      <a:r>
                        <a:rPr lang="zh-TW" altLang="en-US" sz="1800" dirty="0">
                          <a:solidFill>
                            <a:schemeClr val="tx1"/>
                          </a:solidFill>
                        </a:rPr>
                        <a:t>事件主旨</a:t>
                      </a:r>
                    </a:p>
                  </a:txBody>
                  <a:tcPr marL="56699" marR="56699" marT="28347" marB="28347" anchor="ctr">
                    <a:lnL>
                      <a:noFill/>
                    </a:lnL>
                    <a:lnR>
                      <a:noFill/>
                    </a:lnR>
                    <a:lnT>
                      <a:noFill/>
                    </a:lnT>
                    <a:lnB>
                      <a:noFill/>
                    </a:lnB>
                  </a:tcPr>
                </a:tc>
                <a:tc gridSpan="3">
                  <a:txBody>
                    <a:bodyPr/>
                    <a:lstStyle/>
                    <a:p>
                      <a:pPr algn="ctr"/>
                      <a:r>
                        <a:rPr lang="en-US" altLang="zh-TW" sz="1800" dirty="0">
                          <a:solidFill>
                            <a:schemeClr val="tx1"/>
                          </a:solidFill>
                        </a:rPr>
                        <a:t>TACERT</a:t>
                      </a:r>
                      <a:r>
                        <a:rPr lang="zh-TW" altLang="en-US" sz="1800" dirty="0">
                          <a:solidFill>
                            <a:schemeClr val="tx1"/>
                          </a:solidFill>
                        </a:rPr>
                        <a:t>發現貴單位 私立高雄醫學大學 遭檢舉網頁遭植入惡意網頁 </a:t>
                      </a:r>
                      <a:r>
                        <a:rPr lang="en-US" altLang="zh-TW" sz="1800" dirty="0">
                          <a:solidFill>
                            <a:schemeClr val="tx1"/>
                          </a:solidFill>
                        </a:rPr>
                        <a:t>[163.15.153.131]</a:t>
                      </a:r>
                    </a:p>
                  </a:txBody>
                  <a:tcPr marL="56699" marR="56699" marT="28347" marB="28347"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2"/>
                  </a:ext>
                </a:extLst>
              </a:tr>
              <a:tr h="1153973">
                <a:tc>
                  <a:txBody>
                    <a:bodyPr/>
                    <a:lstStyle/>
                    <a:p>
                      <a:pPr algn="ctr"/>
                      <a:r>
                        <a:rPr lang="zh-TW" altLang="en-US" sz="1800" dirty="0">
                          <a:solidFill>
                            <a:schemeClr val="tx1"/>
                          </a:solidFill>
                        </a:rPr>
                        <a:t>事件描述</a:t>
                      </a:r>
                    </a:p>
                  </a:txBody>
                  <a:tcPr marL="56699" marR="56699" marT="28347" marB="28347" anchor="ctr">
                    <a:lnL>
                      <a:noFill/>
                    </a:lnL>
                    <a:lnR>
                      <a:noFill/>
                    </a:lnR>
                    <a:lnT>
                      <a:noFill/>
                    </a:lnT>
                    <a:lnB>
                      <a:noFill/>
                    </a:lnB>
                  </a:tcPr>
                </a:tc>
                <a:tc gridSpan="3">
                  <a:txBody>
                    <a:bodyPr/>
                    <a:lstStyle/>
                    <a:p>
                      <a:pPr algn="ctr"/>
                      <a:r>
                        <a:rPr lang="en-US" altLang="zh-TW" sz="1800" dirty="0">
                          <a:solidFill>
                            <a:schemeClr val="tx1"/>
                          </a:solidFill>
                        </a:rPr>
                        <a:t>1. </a:t>
                      </a:r>
                      <a:r>
                        <a:rPr lang="zh-TW" altLang="en-US" sz="1800" dirty="0">
                          <a:solidFill>
                            <a:schemeClr val="tx1"/>
                          </a:solidFill>
                        </a:rPr>
                        <a:t>貴單位遭檢舉網站遭植入惡意網頁</a:t>
                      </a:r>
                      <a:r>
                        <a:rPr lang="en-US" altLang="zh-TW" sz="1800" dirty="0">
                          <a:solidFill>
                            <a:schemeClr val="tx1"/>
                          </a:solidFill>
                        </a:rPr>
                        <a:t>(</a:t>
                      </a:r>
                      <a:r>
                        <a:rPr lang="zh-TW" altLang="en-US" sz="1800" dirty="0">
                          <a:solidFill>
                            <a:schemeClr val="tx1"/>
                          </a:solidFill>
                        </a:rPr>
                        <a:t>檢舉信件如附件</a:t>
                      </a:r>
                      <a:r>
                        <a:rPr lang="en-US" altLang="zh-TW" sz="1800" dirty="0">
                          <a:solidFill>
                            <a:schemeClr val="tx1"/>
                          </a:solidFill>
                        </a:rPr>
                        <a:t>)</a:t>
                      </a:r>
                      <a:r>
                        <a:rPr lang="zh-TW" altLang="en-US" sz="1800" dirty="0">
                          <a:solidFill>
                            <a:schemeClr val="tx1"/>
                          </a:solidFill>
                        </a:rPr>
                        <a:t>如下</a:t>
                      </a:r>
                      <a:r>
                        <a:rPr lang="en-US" altLang="zh-TW" sz="1800" dirty="0">
                          <a:solidFill>
                            <a:schemeClr val="tx1"/>
                          </a:solidFill>
                        </a:rPr>
                        <a:t>: </a:t>
                      </a:r>
                      <a:r>
                        <a:rPr lang="en-US" altLang="zh-TW" sz="1800" dirty="0">
                          <a:solidFill>
                            <a:schemeClr val="tx1"/>
                          </a:solidFill>
                          <a:hlinkClick r:id="rId2"/>
                        </a:rPr>
                        <a:t>http://c131.bio.kmu.edu.tw/index_info.htm</a:t>
                      </a:r>
                      <a:r>
                        <a:rPr lang="zh-TW" altLang="en-US" sz="1800" dirty="0">
                          <a:solidFill>
                            <a:schemeClr val="tx1"/>
                          </a:solidFill>
                        </a:rPr>
                        <a:t> </a:t>
                      </a:r>
                      <a:r>
                        <a:rPr lang="en-US" altLang="zh-TW" sz="1800" dirty="0">
                          <a:solidFill>
                            <a:schemeClr val="tx1"/>
                          </a:solidFill>
                        </a:rPr>
                        <a:t>2. </a:t>
                      </a:r>
                      <a:r>
                        <a:rPr lang="zh-TW" altLang="en-US" sz="1800" dirty="0">
                          <a:solidFill>
                            <a:schemeClr val="tx1"/>
                          </a:solidFill>
                        </a:rPr>
                        <a:t>請貴單位依照標準作業程序於規範時限內至「教育學術機構通報平台」進行回報</a:t>
                      </a:r>
                      <a:r>
                        <a:rPr lang="en-US" altLang="zh-TW" sz="1800" dirty="0">
                          <a:solidFill>
                            <a:schemeClr val="tx1"/>
                          </a:solidFill>
                        </a:rPr>
                        <a:t>(</a:t>
                      </a:r>
                      <a:r>
                        <a:rPr lang="en-US" altLang="zh-TW" sz="1800" dirty="0">
                          <a:solidFill>
                            <a:schemeClr val="tx1"/>
                          </a:solidFill>
                          <a:hlinkClick r:id="rId3"/>
                        </a:rPr>
                        <a:t>https://info.cert.tanet.edu.tw/</a:t>
                      </a:r>
                      <a:r>
                        <a:rPr lang="en-US" altLang="zh-TW" sz="1800" dirty="0">
                          <a:solidFill>
                            <a:schemeClr val="tx1"/>
                          </a:solidFill>
                        </a:rPr>
                        <a:t>)</a:t>
                      </a:r>
                      <a:r>
                        <a:rPr lang="zh-TW" altLang="en-US" sz="1800" dirty="0">
                          <a:solidFill>
                            <a:schemeClr val="tx1"/>
                          </a:solidFill>
                        </a:rPr>
                        <a:t>。 </a:t>
                      </a:r>
                      <a:r>
                        <a:rPr lang="en-US" altLang="zh-TW" sz="1800" dirty="0">
                          <a:solidFill>
                            <a:schemeClr val="tx1"/>
                          </a:solidFill>
                        </a:rPr>
                        <a:t>3.</a:t>
                      </a:r>
                      <a:r>
                        <a:rPr lang="zh-TW" altLang="en-US" sz="1800" dirty="0">
                          <a:solidFill>
                            <a:schemeClr val="tx1"/>
                          </a:solidFill>
                        </a:rPr>
                        <a:t>處理方式可參考：</a:t>
                      </a:r>
                      <a:r>
                        <a:rPr lang="en-US" altLang="zh-TW" sz="1800" dirty="0">
                          <a:solidFill>
                            <a:schemeClr val="tx1"/>
                          </a:solidFill>
                          <a:hlinkClick r:id="rId4"/>
                        </a:rPr>
                        <a:t>http://cert.tanet.edu.tw/pdf/Case_Study-HP.pdf</a:t>
                      </a:r>
                      <a:endParaRPr lang="zh-TW" altLang="en-US" sz="1800" dirty="0">
                        <a:solidFill>
                          <a:schemeClr val="tx1"/>
                        </a:solidFill>
                      </a:endParaRPr>
                    </a:p>
                  </a:txBody>
                  <a:tcPr marL="56699" marR="56699" marT="28347" marB="28347"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605333">
                <a:tc>
                  <a:txBody>
                    <a:bodyPr/>
                    <a:lstStyle/>
                    <a:p>
                      <a:pPr algn="ctr"/>
                      <a:r>
                        <a:rPr lang="zh-TW" altLang="en-US" sz="1800" dirty="0">
                          <a:solidFill>
                            <a:schemeClr val="tx1"/>
                          </a:solidFill>
                        </a:rPr>
                        <a:t>手法研判</a:t>
                      </a:r>
                    </a:p>
                  </a:txBody>
                  <a:tcPr marL="56699" marR="56699" marT="28347" marB="28347" anchor="ctr">
                    <a:lnL>
                      <a:noFill/>
                    </a:lnL>
                    <a:lnR>
                      <a:noFill/>
                    </a:lnR>
                    <a:lnT>
                      <a:noFill/>
                    </a:lnT>
                    <a:lnB>
                      <a:noFill/>
                    </a:lnB>
                  </a:tcPr>
                </a:tc>
                <a:tc gridSpan="3">
                  <a:txBody>
                    <a:bodyPr/>
                    <a:lstStyle/>
                    <a:p>
                      <a:pPr algn="ctr"/>
                      <a:endParaRPr lang="zh-TW" altLang="en-US" sz="1800" dirty="0">
                        <a:solidFill>
                          <a:schemeClr val="tx1"/>
                        </a:solidFill>
                      </a:endParaRPr>
                    </a:p>
                  </a:txBody>
                  <a:tcPr marL="56699" marR="56699" marT="28347" marB="28347"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4"/>
                  </a:ext>
                </a:extLst>
              </a:tr>
              <a:tr h="2251251">
                <a:tc>
                  <a:txBody>
                    <a:bodyPr/>
                    <a:lstStyle/>
                    <a:p>
                      <a:pPr algn="ctr"/>
                      <a:r>
                        <a:rPr lang="zh-TW" altLang="en-US" sz="1800" dirty="0">
                          <a:solidFill>
                            <a:schemeClr val="tx1"/>
                          </a:solidFill>
                        </a:rPr>
                        <a:t>建議措施</a:t>
                      </a:r>
                    </a:p>
                  </a:txBody>
                  <a:tcPr marL="56699" marR="56699" marT="28347" marB="28347" anchor="ctr">
                    <a:lnL>
                      <a:noFill/>
                    </a:lnL>
                    <a:lnR>
                      <a:noFill/>
                    </a:lnR>
                    <a:lnT>
                      <a:noFill/>
                    </a:lnT>
                    <a:lnB>
                      <a:noFill/>
                    </a:lnB>
                  </a:tcPr>
                </a:tc>
                <a:tc gridSpan="3">
                  <a:txBody>
                    <a:bodyPr/>
                    <a:lstStyle/>
                    <a:p>
                      <a:pPr algn="ctr"/>
                      <a:r>
                        <a:rPr lang="zh-TW" altLang="en-US" sz="1800" dirty="0">
                          <a:solidFill>
                            <a:schemeClr val="tx1"/>
                          </a:solidFill>
                        </a:rPr>
                        <a:t>一 般來說，網頁被置換時，入侵者通常會留下其他的後門，或者會修改您系統其他的設定檔，造成其他的損害，即使是專家也不一定可 以清除乾淨。所以我們建議您： </a:t>
                      </a:r>
                      <a:r>
                        <a:rPr lang="en-US" altLang="zh-TW" sz="1800" dirty="0">
                          <a:solidFill>
                            <a:schemeClr val="tx1"/>
                          </a:solidFill>
                        </a:rPr>
                        <a:t>(1)</a:t>
                      </a:r>
                      <a:r>
                        <a:rPr lang="zh-TW" altLang="en-US" sz="1800" dirty="0">
                          <a:solidFill>
                            <a:schemeClr val="tx1"/>
                          </a:solidFill>
                        </a:rPr>
                        <a:t>備份這台主機上的資料檔案。 </a:t>
                      </a:r>
                      <a:r>
                        <a:rPr lang="en-US" altLang="zh-TW" sz="1800" dirty="0">
                          <a:solidFill>
                            <a:schemeClr val="tx1"/>
                          </a:solidFill>
                        </a:rPr>
                        <a:t>(2)</a:t>
                      </a:r>
                      <a:r>
                        <a:rPr lang="zh-TW" altLang="en-US" sz="1800" dirty="0">
                          <a:solidFill>
                            <a:schemeClr val="tx1"/>
                          </a:solidFill>
                        </a:rPr>
                        <a:t>將系統</a:t>
                      </a:r>
                      <a:r>
                        <a:rPr lang="en-US" altLang="zh-TW" sz="1800" dirty="0">
                          <a:solidFill>
                            <a:schemeClr val="tx1"/>
                          </a:solidFill>
                        </a:rPr>
                        <a:t>OS</a:t>
                      </a:r>
                      <a:r>
                        <a:rPr lang="zh-TW" altLang="en-US" sz="1800" dirty="0">
                          <a:solidFill>
                            <a:schemeClr val="tx1"/>
                          </a:solidFill>
                        </a:rPr>
                        <a:t>及全部的東西全部清乾淨重新安裝。 </a:t>
                      </a:r>
                      <a:r>
                        <a:rPr lang="en-US" altLang="zh-TW" sz="1800" dirty="0">
                          <a:solidFill>
                            <a:schemeClr val="tx1"/>
                          </a:solidFill>
                        </a:rPr>
                        <a:t>(3)</a:t>
                      </a:r>
                      <a:r>
                        <a:rPr lang="zh-TW" altLang="en-US" sz="1800" dirty="0">
                          <a:solidFill>
                            <a:schemeClr val="tx1"/>
                          </a:solidFill>
                        </a:rPr>
                        <a:t>更新所有的</a:t>
                      </a:r>
                      <a:r>
                        <a:rPr lang="en-US" altLang="zh-TW" sz="1800" dirty="0">
                          <a:solidFill>
                            <a:schemeClr val="tx1"/>
                          </a:solidFill>
                        </a:rPr>
                        <a:t>OS</a:t>
                      </a:r>
                      <a:r>
                        <a:rPr lang="zh-TW" altLang="en-US" sz="1800" dirty="0">
                          <a:solidFill>
                            <a:schemeClr val="tx1"/>
                          </a:solidFill>
                        </a:rPr>
                        <a:t>及</a:t>
                      </a:r>
                      <a:r>
                        <a:rPr lang="en-US" altLang="zh-TW" sz="1800" dirty="0">
                          <a:solidFill>
                            <a:schemeClr val="tx1"/>
                          </a:solidFill>
                        </a:rPr>
                        <a:t>service</a:t>
                      </a:r>
                      <a:r>
                        <a:rPr lang="zh-TW" altLang="en-US" sz="1800" dirty="0">
                          <a:solidFill>
                            <a:schemeClr val="tx1"/>
                          </a:solidFill>
                        </a:rPr>
                        <a:t>的</a:t>
                      </a:r>
                      <a:r>
                        <a:rPr lang="en-US" altLang="zh-TW" sz="1800" dirty="0">
                          <a:solidFill>
                            <a:schemeClr val="tx1"/>
                          </a:solidFill>
                        </a:rPr>
                        <a:t>patch</a:t>
                      </a:r>
                      <a:r>
                        <a:rPr lang="zh-TW" altLang="en-US" sz="1800" dirty="0">
                          <a:solidFill>
                            <a:schemeClr val="tx1"/>
                          </a:solidFill>
                        </a:rPr>
                        <a:t>。 </a:t>
                      </a:r>
                      <a:r>
                        <a:rPr lang="en-US" altLang="zh-TW" sz="1800" dirty="0">
                          <a:solidFill>
                            <a:schemeClr val="tx1"/>
                          </a:solidFill>
                        </a:rPr>
                        <a:t>(4)</a:t>
                      </a:r>
                      <a:r>
                        <a:rPr lang="zh-TW" altLang="en-US" sz="1800" dirty="0">
                          <a:solidFill>
                            <a:schemeClr val="tx1"/>
                          </a:solidFill>
                        </a:rPr>
                        <a:t>關閉系統不必要的</a:t>
                      </a:r>
                      <a:r>
                        <a:rPr lang="en-US" altLang="zh-TW" sz="1800" dirty="0">
                          <a:solidFill>
                            <a:schemeClr val="tx1"/>
                          </a:solidFill>
                        </a:rPr>
                        <a:t>service</a:t>
                      </a:r>
                      <a:r>
                        <a:rPr lang="zh-TW" altLang="en-US" sz="1800" dirty="0">
                          <a:solidFill>
                            <a:schemeClr val="tx1"/>
                          </a:solidFill>
                        </a:rPr>
                        <a:t>及</a:t>
                      </a:r>
                      <a:r>
                        <a:rPr lang="en-US" altLang="zh-TW" sz="1800" dirty="0">
                          <a:solidFill>
                            <a:schemeClr val="tx1"/>
                          </a:solidFill>
                        </a:rPr>
                        <a:t>port</a:t>
                      </a:r>
                      <a:r>
                        <a:rPr lang="zh-TW" altLang="en-US" sz="1800" dirty="0">
                          <a:solidFill>
                            <a:schemeClr val="tx1"/>
                          </a:solidFill>
                        </a:rPr>
                        <a:t>。 </a:t>
                      </a:r>
                      <a:r>
                        <a:rPr lang="en-US" altLang="zh-TW" sz="1800" dirty="0">
                          <a:solidFill>
                            <a:schemeClr val="tx1"/>
                          </a:solidFill>
                        </a:rPr>
                        <a:t>(5)</a:t>
                      </a:r>
                      <a:r>
                        <a:rPr lang="zh-TW" altLang="en-US" sz="1800" dirty="0">
                          <a:solidFill>
                            <a:schemeClr val="tx1"/>
                          </a:solidFill>
                        </a:rPr>
                        <a:t>放回備份的資料檔案。恢復服務。 當然可以再安裝簡易式的</a:t>
                      </a:r>
                      <a:r>
                        <a:rPr lang="en-US" altLang="zh-TW" sz="1800" dirty="0">
                          <a:solidFill>
                            <a:schemeClr val="tx1"/>
                          </a:solidFill>
                        </a:rPr>
                        <a:t>firewall</a:t>
                      </a:r>
                      <a:r>
                        <a:rPr lang="zh-TW" altLang="en-US" sz="1800" dirty="0">
                          <a:solidFill>
                            <a:schemeClr val="tx1"/>
                          </a:solidFill>
                        </a:rPr>
                        <a:t>會更好。 最後記得定期檢查</a:t>
                      </a:r>
                      <a:r>
                        <a:rPr lang="en-US" altLang="zh-TW" sz="1800" dirty="0">
                          <a:solidFill>
                            <a:schemeClr val="tx1"/>
                          </a:solidFill>
                        </a:rPr>
                        <a:t>system log</a:t>
                      </a:r>
                      <a:r>
                        <a:rPr lang="zh-TW" altLang="en-US" sz="1800" dirty="0">
                          <a:solidFill>
                            <a:schemeClr val="tx1"/>
                          </a:solidFill>
                        </a:rPr>
                        <a:t>。 這樣安全性可以提高許多。也避免被當成攻擊的跳板。 </a:t>
                      </a:r>
                      <a:r>
                        <a:rPr lang="en-US" altLang="zh-TW" sz="1800" dirty="0">
                          <a:solidFill>
                            <a:schemeClr val="tx1"/>
                          </a:solidFill>
                        </a:rPr>
                        <a:t>(6)</a:t>
                      </a:r>
                      <a:r>
                        <a:rPr lang="zh-TW" altLang="en-US" sz="1800" dirty="0">
                          <a:solidFill>
                            <a:schemeClr val="tx1"/>
                          </a:solidFill>
                        </a:rPr>
                        <a:t>佐證資料已隨事件單匯入教育機構資安通報平台，煩請登入後於左側「事件附檔下載」中依發佈編號查詢即可下載佐證資料。</a:t>
                      </a:r>
                    </a:p>
                  </a:txBody>
                  <a:tcPr marL="56699" marR="56699" marT="28347" marB="28347"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5"/>
                  </a:ext>
                </a:extLst>
              </a:tr>
              <a:tr h="353321">
                <a:tc gridSpan="4">
                  <a:txBody>
                    <a:bodyPr/>
                    <a:lstStyle/>
                    <a:p>
                      <a:pPr algn="ctr"/>
                      <a:r>
                        <a:rPr lang="zh-TW" altLang="en-US" sz="1800" dirty="0">
                          <a:solidFill>
                            <a:schemeClr val="tx1"/>
                          </a:solidFill>
                        </a:rPr>
                        <a:t>此事件需要進行 通報，請 貴單位資安聯絡人登入</a:t>
                      </a:r>
                      <a:r>
                        <a:rPr lang="zh-TW" altLang="en-US" sz="1800" dirty="0">
                          <a:solidFill>
                            <a:schemeClr val="tx1"/>
                          </a:solidFill>
                          <a:hlinkClick r:id="rId3"/>
                        </a:rPr>
                        <a:t>資安通報應變平台</a:t>
                      </a:r>
                      <a:r>
                        <a:rPr lang="zh-TW" altLang="en-US" sz="1800" dirty="0">
                          <a:solidFill>
                            <a:schemeClr val="tx1"/>
                          </a:solidFill>
                        </a:rPr>
                        <a:t>進行通報應變作業</a:t>
                      </a:r>
                    </a:p>
                  </a:txBody>
                  <a:tcPr marL="56699" marR="56699" marT="28347" marB="28347"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6"/>
                  </a:ext>
                </a:extLst>
              </a:tr>
              <a:tr h="353321">
                <a:tc gridSpan="4">
                  <a:txBody>
                    <a:bodyPr/>
                    <a:lstStyle/>
                    <a:p>
                      <a:pPr algn="ctr"/>
                      <a:r>
                        <a:rPr lang="zh-TW" altLang="en-US" sz="1800" dirty="0">
                          <a:solidFill>
                            <a:schemeClr val="tx1"/>
                          </a:solidFill>
                        </a:rPr>
                        <a:t>如果您對此通告的內容有疑問或有關於此事件的建議，歡迎與我們 連絡。</a:t>
                      </a:r>
                    </a:p>
                  </a:txBody>
                  <a:tcPr marL="56699" marR="56699" marT="28347" marB="28347"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cSld>
  <p:clrMapOvr>
    <a:masterClrMapping/>
  </p:clrMapOvr>
  <p:transition spd="slow">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AutoShape 2" descr="mailbox://D:/Src/Portable/Thunderbird/Data/profile/Mail/cc.kmu.edu.tw/Inbox?number=62081593&amp;part=1.2&amp;type=image/jpeg&amp;filename=163.15.153.131-1.JPG"/>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98307" name="AutoShape 4" descr="mailbox://D:/Src/Portable/Thunderbird/Data/profile/Mail/cc.kmu.edu.tw/Inbox?number=62081593&amp;part=1.2&amp;type=image/jpeg&amp;filename=163.15.153.131-1.JPG"/>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98308" name="AutoShape 6" descr="mailbox://D:/Src/Portable/Thunderbird/Data/profile/Mail/cc.kmu.edu.tw/Inbox?number=62081593&amp;part=1.2&amp;type=image/jpeg&amp;filename=163.15.153.131-1.JPG"/>
          <p:cNvSpPr>
            <a:spLocks noChangeAspect="1" noChangeArrowheads="1"/>
          </p:cNvSpPr>
          <p:nvPr/>
        </p:nvSpPr>
        <p:spPr bwMode="auto">
          <a:xfrm>
            <a:off x="473075"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pic>
        <p:nvPicPr>
          <p:cNvPr id="98309" name="圖片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80988" y="684213"/>
            <a:ext cx="9542462" cy="65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標題 1"/>
          <p:cNvSpPr>
            <a:spLocks noGrp="1" noChangeArrowheads="1"/>
          </p:cNvSpPr>
          <p:nvPr>
            <p:ph type="title"/>
          </p:nvPr>
        </p:nvSpPr>
        <p:spPr>
          <a:xfrm>
            <a:off x="447675" y="241300"/>
            <a:ext cx="9272588" cy="1270000"/>
          </a:xfrm>
        </p:spPr>
        <p:txBody>
          <a:bodyPr/>
          <a:lstStyle/>
          <a:p>
            <a:r>
              <a:rPr lang="en-US" altLang="zh-TW" smtClean="0"/>
              <a:t>SQLMAP  SQL Injection</a:t>
            </a:r>
            <a:endParaRPr lang="zh-TW" altLang="en-US" smtClean="0"/>
          </a:p>
        </p:txBody>
      </p:sp>
      <p:pic>
        <p:nvPicPr>
          <p:cNvPr id="4" name="How to hack a website database.mp4">
            <a:hlinkClick r:id="" action="ppaction://media"/>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15900" y="1927225"/>
            <a:ext cx="9737725"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標題 1"/>
          <p:cNvSpPr>
            <a:spLocks noGrp="1" noChangeArrowheads="1"/>
          </p:cNvSpPr>
          <p:nvPr>
            <p:ph type="title"/>
          </p:nvPr>
        </p:nvSpPr>
        <p:spPr>
          <a:xfrm>
            <a:off x="431800" y="179388"/>
            <a:ext cx="9056688" cy="1008062"/>
          </a:xfrm>
        </p:spPr>
        <p:txBody>
          <a:bodyPr/>
          <a:lstStyle/>
          <a:p>
            <a:r>
              <a:rPr lang="en-US" altLang="zh-TW" sz="4600" b="1" smtClean="0"/>
              <a:t>46</a:t>
            </a:r>
            <a:r>
              <a:rPr lang="zh-TW" altLang="en-US" sz="4600" b="1" smtClean="0"/>
              <a:t>萬支中國手機發動</a:t>
            </a:r>
            <a:r>
              <a:rPr lang="en-US" altLang="zh-TW" sz="4600" b="1" smtClean="0"/>
              <a:t>DDoS</a:t>
            </a:r>
            <a:r>
              <a:rPr lang="zh-TW" altLang="en-US" sz="4600" b="1" smtClean="0"/>
              <a:t>洪水攻擊</a:t>
            </a:r>
          </a:p>
        </p:txBody>
      </p:sp>
      <p:pic>
        <p:nvPicPr>
          <p:cNvPr id="10035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0813" y="1349375"/>
            <a:ext cx="7859712" cy="5710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0356" name="矩形 5"/>
          <p:cNvSpPr>
            <a:spLocks noChangeArrowheads="1"/>
          </p:cNvSpPr>
          <p:nvPr/>
        </p:nvSpPr>
        <p:spPr bwMode="auto">
          <a:xfrm>
            <a:off x="7977188" y="1239838"/>
            <a:ext cx="1781175" cy="53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spAutoFit/>
          </a:bodyPr>
          <a:lstStyle/>
          <a:p>
            <a:r>
              <a:rPr lang="zh-TW" altLang="en-US" sz="2600">
                <a:solidFill>
                  <a:schemeClr val="tx1"/>
                </a:solidFill>
              </a:rPr>
              <a:t>根據</a:t>
            </a:r>
            <a:r>
              <a:rPr lang="en-US" altLang="zh-TW" sz="2600">
                <a:solidFill>
                  <a:schemeClr val="tx1"/>
                </a:solidFill>
              </a:rPr>
              <a:t>Cloud</a:t>
            </a:r>
            <a:r>
              <a:rPr lang="zh-TW" altLang="en-US" sz="2600">
                <a:solidFill>
                  <a:schemeClr val="tx1"/>
                </a:solidFill>
              </a:rPr>
              <a:t> </a:t>
            </a:r>
            <a:r>
              <a:rPr lang="en-US" altLang="zh-TW" sz="2600">
                <a:solidFill>
                  <a:schemeClr val="tx1"/>
                </a:solidFill>
              </a:rPr>
              <a:t>Flare</a:t>
            </a:r>
            <a:r>
              <a:rPr lang="zh-TW" altLang="en-US" sz="2600">
                <a:solidFill>
                  <a:schemeClr val="tx1"/>
                </a:solidFill>
              </a:rPr>
              <a:t>分析，</a:t>
            </a:r>
            <a:r>
              <a:rPr lang="en-US" altLang="zh-TW" sz="2600">
                <a:solidFill>
                  <a:schemeClr val="tx1"/>
                </a:solidFill>
              </a:rPr>
              <a:t>98.2</a:t>
            </a:r>
            <a:r>
              <a:rPr lang="zh-TW" altLang="en-US" sz="2600">
                <a:solidFill>
                  <a:schemeClr val="tx1"/>
                </a:solidFill>
              </a:rPr>
              <a:t>％的攻擊流量皆來自中國，其中</a:t>
            </a:r>
            <a:r>
              <a:rPr lang="en-US" altLang="zh-TW" sz="2600">
                <a:solidFill>
                  <a:schemeClr val="tx1"/>
                </a:solidFill>
              </a:rPr>
              <a:t>72</a:t>
            </a:r>
            <a:r>
              <a:rPr lang="zh-TW" altLang="en-US" sz="2600">
                <a:solidFill>
                  <a:schemeClr val="tx1"/>
                </a:solidFill>
              </a:rPr>
              <a:t>％的攻擊來自手機、</a:t>
            </a:r>
            <a:r>
              <a:rPr lang="en-US" altLang="zh-TW" sz="2600">
                <a:solidFill>
                  <a:schemeClr val="tx1"/>
                </a:solidFill>
              </a:rPr>
              <a:t>23</a:t>
            </a:r>
            <a:r>
              <a:rPr lang="zh-TW" altLang="en-US" sz="2600">
                <a:solidFill>
                  <a:schemeClr val="tx1"/>
                </a:solidFill>
              </a:rPr>
              <a:t>％來自桌機、</a:t>
            </a:r>
            <a:r>
              <a:rPr lang="en-US" altLang="zh-TW" sz="2600">
                <a:solidFill>
                  <a:schemeClr val="tx1"/>
                </a:solidFill>
              </a:rPr>
              <a:t>5</a:t>
            </a:r>
            <a:r>
              <a:rPr lang="zh-TW" altLang="en-US" sz="2600">
                <a:solidFill>
                  <a:schemeClr val="tx1"/>
                </a:solidFill>
              </a:rPr>
              <a:t>％來自平板電腦</a:t>
            </a:r>
            <a:endParaRPr lang="en-US" altLang="zh-TW" sz="2600">
              <a:solidFill>
                <a:schemeClr val="tx1"/>
              </a:solidFill>
            </a:endParaRPr>
          </a:p>
          <a:p>
            <a:r>
              <a:rPr lang="en-US" altLang="zh-TW" sz="2600">
                <a:solidFill>
                  <a:schemeClr val="tx1"/>
                </a:solidFill>
              </a:rPr>
              <a:t>2015-09-29</a:t>
            </a:r>
            <a:endParaRPr lang="zh-TW" altLang="en-US" sz="2600">
              <a:solidFill>
                <a:schemeClr val="tx1"/>
              </a:solidFill>
            </a:endParaRPr>
          </a:p>
        </p:txBody>
      </p:sp>
      <p:sp>
        <p:nvSpPr>
          <p:cNvPr id="100357" name="矩形 1"/>
          <p:cNvSpPr>
            <a:spLocks noChangeArrowheads="1"/>
          </p:cNvSpPr>
          <p:nvPr/>
        </p:nvSpPr>
        <p:spPr bwMode="auto">
          <a:xfrm>
            <a:off x="6653213" y="7019925"/>
            <a:ext cx="3427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http://map.norsecorp.com</a:t>
            </a:r>
          </a:p>
        </p:txBody>
      </p:sp>
    </p:spTree>
  </p:cSld>
  <p:clrMapOvr>
    <a:masterClrMapping/>
  </p:clrMapOvr>
  <p:transition spd="slow">
    <p:cu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標題 1"/>
          <p:cNvSpPr>
            <a:spLocks noGrp="1" noChangeArrowheads="1"/>
          </p:cNvSpPr>
          <p:nvPr>
            <p:ph type="title"/>
          </p:nvPr>
        </p:nvSpPr>
        <p:spPr>
          <a:xfrm>
            <a:off x="447675" y="241300"/>
            <a:ext cx="9345613" cy="1270000"/>
          </a:xfrm>
        </p:spPr>
        <p:txBody>
          <a:bodyPr/>
          <a:lstStyle/>
          <a:p>
            <a:r>
              <a:rPr lang="en-US" altLang="zh-TW" smtClean="0">
                <a:solidFill>
                  <a:schemeClr val="tx1"/>
                </a:solidFill>
              </a:rPr>
              <a:t>T</a:t>
            </a:r>
            <a:r>
              <a:rPr lang="zh-TW" altLang="en-US" smtClean="0">
                <a:solidFill>
                  <a:schemeClr val="tx1"/>
                </a:solidFill>
              </a:rPr>
              <a:t>hreatmap</a:t>
            </a:r>
            <a:endParaRPr lang="zh-TW" altLang="en-US" smtClean="0"/>
          </a:p>
        </p:txBody>
      </p:sp>
      <p:sp>
        <p:nvSpPr>
          <p:cNvPr id="101379" name="矩形 3"/>
          <p:cNvSpPr>
            <a:spLocks noChangeArrowheads="1"/>
          </p:cNvSpPr>
          <p:nvPr/>
        </p:nvSpPr>
        <p:spPr bwMode="auto">
          <a:xfrm>
            <a:off x="5400675" y="6861175"/>
            <a:ext cx="4295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https://threatmap.checkpoint.com</a:t>
            </a:r>
          </a:p>
        </p:txBody>
      </p:sp>
      <p:pic>
        <p:nvPicPr>
          <p:cNvPr id="101380"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44463" y="1511300"/>
            <a:ext cx="9745662"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標題 3"/>
          <p:cNvSpPr>
            <a:spLocks noGrp="1" noChangeArrowheads="1"/>
          </p:cNvSpPr>
          <p:nvPr>
            <p:ph type="ctrTitle"/>
          </p:nvPr>
        </p:nvSpPr>
        <p:spPr/>
        <p:txBody>
          <a:bodyPr/>
          <a:lstStyle/>
          <a:p>
            <a:r>
              <a:rPr lang="zh-TW" altLang="en-US" sz="5000" smtClean="0"/>
              <a:t>被攻擊的都是別人家吧？</a:t>
            </a:r>
            <a:br>
              <a:rPr lang="zh-TW" altLang="en-US" sz="5000" smtClean="0"/>
            </a:br>
            <a:r>
              <a:rPr lang="zh-TW" altLang="en-US" sz="5000" smtClean="0"/>
              <a:t>和我們有關係嗎？</a:t>
            </a:r>
          </a:p>
        </p:txBody>
      </p:sp>
    </p:spTree>
  </p:cSld>
  <p:clrMapOvr>
    <a:masterClrMapping/>
  </p:clrMapOvr>
  <p:transition spd="slow">
    <p:cu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1"/>
          <p:cNvSpPr>
            <a:spLocks noGrp="1" noChangeArrowheads="1"/>
          </p:cNvSpPr>
          <p:nvPr>
            <p:ph type="title" idx="4294967295"/>
          </p:nvPr>
        </p:nvSpPr>
        <p:spPr>
          <a:xfrm>
            <a:off x="485775" y="249238"/>
            <a:ext cx="9072563" cy="2157412"/>
          </a:xfrm>
        </p:spPr>
        <p:txBody>
          <a:bodyPr/>
          <a:lstStyle/>
          <a:p>
            <a:r>
              <a:rPr lang="zh-TW" altLang="en-US" sz="4400" smtClean="0"/>
              <a:t>分散式阻絕服務攻擊</a:t>
            </a:r>
            <a:r>
              <a:rPr lang="en-US" altLang="zh-TW" smtClean="0"/>
              <a:t/>
            </a:r>
            <a:br>
              <a:rPr lang="en-US" altLang="zh-TW" smtClean="0"/>
            </a:br>
            <a:r>
              <a:rPr lang="en-US" altLang="zh-TW" smtClean="0"/>
              <a:t>DDoS Attack</a:t>
            </a:r>
            <a:br>
              <a:rPr lang="en-US" altLang="zh-TW" smtClean="0"/>
            </a:br>
            <a:r>
              <a:rPr lang="en-US" altLang="zh-TW" smtClean="0"/>
              <a:t>(Distributed Denial of Service)</a:t>
            </a:r>
          </a:p>
        </p:txBody>
      </p:sp>
      <p:sp>
        <p:nvSpPr>
          <p:cNvPr id="104451" name="文字版面配置區 2"/>
          <p:cNvSpPr>
            <a:spLocks noGrp="1" noChangeArrowheads="1"/>
          </p:cNvSpPr>
          <p:nvPr>
            <p:ph type="body" idx="4294967295"/>
          </p:nvPr>
        </p:nvSpPr>
        <p:spPr>
          <a:xfrm>
            <a:off x="468313" y="2519363"/>
            <a:ext cx="9070975" cy="4384675"/>
          </a:xfrm>
        </p:spPr>
        <p:txBody>
          <a:bodyPr/>
          <a:lstStyle/>
          <a:p>
            <a:pPr>
              <a:buSzPct val="45000"/>
              <a:buFont typeface="StarSymbol"/>
              <a:buChar char="●"/>
            </a:pPr>
            <a:r>
              <a:rPr lang="en-US" altLang="zh-TW" smtClean="0"/>
              <a:t>2017-09-14</a:t>
            </a:r>
          </a:p>
          <a:p>
            <a:pPr>
              <a:buSzPct val="45000"/>
              <a:buFont typeface="StarSymbol"/>
              <a:buChar char="●"/>
            </a:pPr>
            <a:r>
              <a:rPr lang="en-US" altLang="zh-TW" smtClean="0"/>
              <a:t>TANet高屏澎區網某校遭受 DDoS 攻擊</a:t>
            </a:r>
          </a:p>
        </p:txBody>
      </p:sp>
      <p:pic>
        <p:nvPicPr>
          <p:cNvPr id="104452"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17550" y="4319588"/>
            <a:ext cx="8462963"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60588" y="106363"/>
            <a:ext cx="5688012" cy="741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標題 1"/>
          <p:cNvSpPr>
            <a:spLocks noGrp="1" noChangeArrowheads="1"/>
          </p:cNvSpPr>
          <p:nvPr>
            <p:ph type="title" idx="4294967295"/>
          </p:nvPr>
        </p:nvSpPr>
        <p:spPr>
          <a:xfrm>
            <a:off x="503238" y="185738"/>
            <a:ext cx="9072562" cy="1493837"/>
          </a:xfrm>
        </p:spPr>
        <p:txBody>
          <a:bodyPr/>
          <a:lstStyle/>
          <a:p>
            <a:r>
              <a:rPr lang="zh-TW" altLang="en-US" sz="4400" smtClean="0"/>
              <a:t>分散式阻絕服務攻擊</a:t>
            </a:r>
            <a:r>
              <a:rPr lang="en-US" altLang="zh-TW" smtClean="0"/>
              <a:t/>
            </a:r>
            <a:br>
              <a:rPr lang="en-US" altLang="zh-TW" smtClean="0"/>
            </a:br>
            <a:r>
              <a:rPr lang="en-US" altLang="zh-TW" smtClean="0"/>
              <a:t>DDoS Attack</a:t>
            </a:r>
          </a:p>
        </p:txBody>
      </p:sp>
      <p:sp>
        <p:nvSpPr>
          <p:cNvPr id="108547" name="文字版面配置區 2"/>
          <p:cNvSpPr>
            <a:spLocks noGrp="1" noChangeArrowheads="1"/>
          </p:cNvSpPr>
          <p:nvPr>
            <p:ph type="body" idx="4294967295"/>
          </p:nvPr>
        </p:nvSpPr>
        <p:spPr/>
        <p:txBody>
          <a:bodyPr/>
          <a:lstStyle/>
          <a:p>
            <a:pPr>
              <a:buSzPct val="45000"/>
              <a:buFont typeface="StarSymbol"/>
              <a:buChar char="●"/>
            </a:pPr>
            <a:r>
              <a:rPr lang="zh-TW" altLang="en-US" smtClean="0"/>
              <a:t>雖然是別家學校被</a:t>
            </a:r>
            <a:r>
              <a:rPr lang="en-US" altLang="zh-TW" smtClean="0"/>
              <a:t>DDoS </a:t>
            </a:r>
            <a:r>
              <a:rPr lang="zh-TW" altLang="en-US" smtClean="0"/>
              <a:t>攻擊，因</a:t>
            </a:r>
            <a:r>
              <a:rPr lang="en-US" altLang="zh-TW" smtClean="0"/>
              <a:t>TANet </a:t>
            </a:r>
            <a:r>
              <a:rPr lang="zh-TW" altLang="en-US" smtClean="0"/>
              <a:t>高屏澎區網中心的大型網路交換器是共用的，任何一間學校被 </a:t>
            </a:r>
            <a:r>
              <a:rPr lang="en-US" altLang="zh-TW" smtClean="0"/>
              <a:t>DDoS </a:t>
            </a:r>
            <a:r>
              <a:rPr lang="zh-TW" altLang="en-US" smtClean="0"/>
              <a:t>攻擊，都會導致交換器負載過重、無法正常運作，連帶本校也受影響</a:t>
            </a:r>
          </a:p>
        </p:txBody>
      </p:sp>
      <p:pic>
        <p:nvPicPr>
          <p:cNvPr id="108548"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2088" y="4140200"/>
            <a:ext cx="9707562"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3"/>
          <p:cNvSpPr>
            <a:spLocks noGrp="1" noChangeArrowheads="1"/>
          </p:cNvSpPr>
          <p:nvPr>
            <p:ph type="title"/>
          </p:nvPr>
        </p:nvSpPr>
        <p:spPr>
          <a:xfrm>
            <a:off x="447675" y="241300"/>
            <a:ext cx="9272588" cy="946150"/>
          </a:xfrm>
        </p:spPr>
        <p:txBody>
          <a:bodyPr/>
          <a:lstStyle/>
          <a:p>
            <a:r>
              <a:rPr lang="en-US" altLang="zh-TW" smtClean="0"/>
              <a:t>20</a:t>
            </a:r>
            <a:r>
              <a:rPr lang="zh-TW" altLang="en-US" smtClean="0"/>
              <a:t>大爛密碼</a:t>
            </a:r>
          </a:p>
        </p:txBody>
      </p:sp>
      <p:pic>
        <p:nvPicPr>
          <p:cNvPr id="110595" name="Picture 2" descr="http://www.informationsecurity.com.tw/upload/pic/%E8%A1%A8(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23963" y="1187450"/>
            <a:ext cx="7488237"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noChangeArrowheads="1"/>
          </p:cNvSpPr>
          <p:nvPr>
            <p:ph type="title"/>
          </p:nvPr>
        </p:nvSpPr>
        <p:spPr/>
        <p:txBody>
          <a:bodyPr/>
          <a:lstStyle/>
          <a:p>
            <a:r>
              <a:rPr lang="en-US" altLang="zh-TW" smtClean="0"/>
              <a:t>2018 </a:t>
            </a:r>
            <a:r>
              <a:rPr lang="zh-TW" altLang="en-US" smtClean="0"/>
              <a:t>爛密碼</a:t>
            </a:r>
          </a:p>
        </p:txBody>
      </p:sp>
      <p:sp>
        <p:nvSpPr>
          <p:cNvPr id="111619" name="內容版面配置區 2"/>
          <p:cNvSpPr>
            <a:spLocks noGrp="1" noChangeArrowheads="1"/>
          </p:cNvSpPr>
          <p:nvPr>
            <p:ph sz="half" idx="1"/>
          </p:nvPr>
        </p:nvSpPr>
        <p:spPr>
          <a:xfrm>
            <a:off x="576263" y="1258888"/>
            <a:ext cx="4206875" cy="6229350"/>
          </a:xfrm>
        </p:spPr>
        <p:txBody>
          <a:bodyPr/>
          <a:lstStyle/>
          <a:p>
            <a:pPr marL="0" indent="0">
              <a:buFont typeface="Symbol" panose="05050102010706020507" pitchFamily="18" charset="2"/>
              <a:buNone/>
            </a:pPr>
            <a:r>
              <a:rPr lang="en-US" altLang="zh-TW" smtClean="0"/>
              <a:t>1 123456 Unchanged</a:t>
            </a:r>
            <a:br>
              <a:rPr lang="en-US" altLang="zh-TW" smtClean="0"/>
            </a:br>
            <a:r>
              <a:rPr lang="en-US" altLang="zh-TW" smtClean="0"/>
              <a:t>2 password Unchanged</a:t>
            </a:r>
            <a:br>
              <a:rPr lang="en-US" altLang="zh-TW" smtClean="0"/>
            </a:br>
            <a:r>
              <a:rPr lang="en-US" altLang="zh-TW" smtClean="0"/>
              <a:t>3 123456789 Up 3</a:t>
            </a:r>
            <a:br>
              <a:rPr lang="en-US" altLang="zh-TW" smtClean="0"/>
            </a:br>
            <a:r>
              <a:rPr lang="en-US" altLang="zh-TW" smtClean="0"/>
              <a:t>4 12345678 Down 1</a:t>
            </a:r>
            <a:br>
              <a:rPr lang="en-US" altLang="zh-TW" smtClean="0"/>
            </a:br>
            <a:r>
              <a:rPr lang="en-US" altLang="zh-TW" smtClean="0"/>
              <a:t>5 12345 Unchanged</a:t>
            </a:r>
            <a:br>
              <a:rPr lang="en-US" altLang="zh-TW" smtClean="0"/>
            </a:br>
            <a:r>
              <a:rPr lang="en-US" altLang="zh-TW" smtClean="0"/>
              <a:t>6 111111 New</a:t>
            </a:r>
            <a:br>
              <a:rPr lang="en-US" altLang="zh-TW" smtClean="0"/>
            </a:br>
            <a:r>
              <a:rPr lang="en-US" altLang="zh-TW" smtClean="0"/>
              <a:t>7 1234567 Up 1</a:t>
            </a:r>
            <a:br>
              <a:rPr lang="en-US" altLang="zh-TW" smtClean="0"/>
            </a:br>
            <a:r>
              <a:rPr lang="en-US" altLang="zh-TW" smtClean="0"/>
              <a:t>8 sunshine New</a:t>
            </a:r>
            <a:br>
              <a:rPr lang="en-US" altLang="zh-TW" smtClean="0"/>
            </a:br>
            <a:r>
              <a:rPr lang="en-US" altLang="zh-TW" smtClean="0"/>
              <a:t>9 qwerty Down 5</a:t>
            </a:r>
            <a:br>
              <a:rPr lang="en-US" altLang="zh-TW" smtClean="0"/>
            </a:br>
            <a:r>
              <a:rPr lang="en-US" altLang="zh-TW" smtClean="0"/>
              <a:t>10 iloveyou Unchanged</a:t>
            </a:r>
            <a:br>
              <a:rPr lang="en-US" altLang="zh-TW" smtClean="0"/>
            </a:br>
            <a:r>
              <a:rPr lang="en-US" altLang="zh-TW" smtClean="0"/>
              <a:t>11 princess New</a:t>
            </a:r>
            <a:br>
              <a:rPr lang="en-US" altLang="zh-TW" smtClean="0"/>
            </a:br>
            <a:r>
              <a:rPr lang="en-US" altLang="zh-TW" smtClean="0"/>
              <a:t>12 admin Down 1</a:t>
            </a:r>
            <a:br>
              <a:rPr lang="en-US" altLang="zh-TW" smtClean="0"/>
            </a:br>
            <a:r>
              <a:rPr lang="en-US" altLang="zh-TW" smtClean="0"/>
              <a:t>13 welcome Down 1</a:t>
            </a:r>
            <a:endParaRPr lang="zh-TW" altLang="en-US" smtClean="0"/>
          </a:p>
        </p:txBody>
      </p:sp>
      <p:sp>
        <p:nvSpPr>
          <p:cNvPr id="111620" name="內容版面配置區 3"/>
          <p:cNvSpPr>
            <a:spLocks noGrp="1" noChangeArrowheads="1"/>
          </p:cNvSpPr>
          <p:nvPr>
            <p:ph sz="half" idx="2"/>
          </p:nvPr>
        </p:nvSpPr>
        <p:spPr>
          <a:xfrm>
            <a:off x="5040313" y="1457325"/>
            <a:ext cx="4206875" cy="5922963"/>
          </a:xfrm>
        </p:spPr>
        <p:txBody>
          <a:bodyPr/>
          <a:lstStyle/>
          <a:p>
            <a:r>
              <a:rPr lang="en-US" altLang="zh-TW" smtClean="0"/>
              <a:t>14 666666 New</a:t>
            </a:r>
          </a:p>
          <a:p>
            <a:r>
              <a:rPr lang="en-US" altLang="zh-TW" smtClean="0"/>
              <a:t>15 abc123 Unchanged</a:t>
            </a:r>
            <a:br>
              <a:rPr lang="en-US" altLang="zh-TW" smtClean="0"/>
            </a:br>
            <a:r>
              <a:rPr lang="en-US" altLang="zh-TW" smtClean="0"/>
              <a:t>16 football Down 7</a:t>
            </a:r>
            <a:br>
              <a:rPr lang="en-US" altLang="zh-TW" smtClean="0"/>
            </a:br>
            <a:r>
              <a:rPr lang="en-US" altLang="zh-TW" smtClean="0"/>
              <a:t>17 123123 Unchanged</a:t>
            </a:r>
            <a:br>
              <a:rPr lang="en-US" altLang="zh-TW" smtClean="0"/>
            </a:br>
            <a:r>
              <a:rPr lang="en-US" altLang="zh-TW" smtClean="0"/>
              <a:t>18 monkey Down 5</a:t>
            </a:r>
            <a:br>
              <a:rPr lang="en-US" altLang="zh-TW" smtClean="0"/>
            </a:br>
            <a:r>
              <a:rPr lang="en-US" altLang="zh-TW" smtClean="0"/>
              <a:t>19 654321 New</a:t>
            </a:r>
            <a:br>
              <a:rPr lang="en-US" altLang="zh-TW" smtClean="0"/>
            </a:br>
            <a:r>
              <a:rPr lang="en-US" altLang="zh-TW" smtClean="0"/>
              <a:t>20 !@#$%^&amp;amp;* New</a:t>
            </a:r>
            <a:br>
              <a:rPr lang="en-US" altLang="zh-TW" smtClean="0"/>
            </a:br>
            <a:r>
              <a:rPr lang="en-US" altLang="zh-TW" smtClean="0"/>
              <a:t>21 charlie New</a:t>
            </a:r>
            <a:br>
              <a:rPr lang="en-US" altLang="zh-TW" smtClean="0"/>
            </a:br>
            <a:r>
              <a:rPr lang="en-US" altLang="zh-TW" smtClean="0"/>
              <a:t>22 aa123456 New</a:t>
            </a:r>
            <a:br>
              <a:rPr lang="en-US" altLang="zh-TW" smtClean="0"/>
            </a:br>
            <a:r>
              <a:rPr lang="en-US" altLang="zh-TW" smtClean="0"/>
              <a:t>23 donald New</a:t>
            </a:r>
            <a:br>
              <a:rPr lang="en-US" altLang="zh-TW" smtClean="0"/>
            </a:br>
            <a:r>
              <a:rPr lang="en-US" altLang="zh-TW" smtClean="0"/>
              <a:t>24 password1 New</a:t>
            </a:r>
            <a:br>
              <a:rPr lang="en-US" altLang="zh-TW" smtClean="0"/>
            </a:br>
            <a:r>
              <a:rPr lang="en-US" altLang="zh-TW" smtClean="0"/>
              <a:t>25 qwerty123 New</a:t>
            </a:r>
          </a:p>
        </p:txBody>
      </p:sp>
    </p:spTree>
  </p:cSld>
  <p:clrMapOvr>
    <a:masterClrMapping/>
  </p:clrMapOvr>
  <p:transition spd="slow">
    <p:cu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707188" y="433388"/>
            <a:ext cx="3194050" cy="6980237"/>
          </a:xfrm>
          <a:prstGeom prst="rect">
            <a:avLst/>
          </a:prstGeom>
        </p:spPr>
        <p:txBody>
          <a:bodyPr>
            <a:spAutoFit/>
          </a:bodyPr>
          <a:lstStyle/>
          <a:p>
            <a:pPr>
              <a:defRPr/>
            </a:pPr>
            <a:r>
              <a:rPr lang="zh-TW" altLang="en-US" sz="2646" dirty="0">
                <a:solidFill>
                  <a:schemeClr val="tx1"/>
                </a:solidFill>
              </a:rPr>
              <a:t>「</a:t>
            </a:r>
            <a:r>
              <a:rPr lang="en-US" altLang="zh-TW" sz="2646" dirty="0">
                <a:solidFill>
                  <a:schemeClr val="tx1"/>
                </a:solidFill>
              </a:rPr>
              <a:t>ji32k7au4a83</a:t>
            </a:r>
            <a:r>
              <a:rPr lang="zh-TW" altLang="en-US" sz="2646" dirty="0">
                <a:solidFill>
                  <a:schemeClr val="tx1"/>
                </a:solidFill>
              </a:rPr>
              <a:t>」研究後發現，其實這就是台灣人透過鍵盤以注音的方式來輸入「我的密碼」該組密碼在資料庫中有 </a:t>
            </a:r>
            <a:r>
              <a:rPr lang="en-US" altLang="zh-TW" sz="2646" dirty="0">
                <a:solidFill>
                  <a:schemeClr val="tx1"/>
                </a:solidFill>
              </a:rPr>
              <a:t>141 </a:t>
            </a:r>
            <a:r>
              <a:rPr lang="zh-TW" altLang="en-US" sz="2646" dirty="0">
                <a:solidFill>
                  <a:schemeClr val="tx1"/>
                </a:solidFill>
              </a:rPr>
              <a:t>次的使用次數</a:t>
            </a:r>
            <a:endParaRPr lang="en-US" altLang="zh-TW" sz="2646" dirty="0">
              <a:solidFill>
                <a:schemeClr val="tx1"/>
              </a:solidFill>
            </a:endParaRPr>
          </a:p>
          <a:p>
            <a:pPr>
              <a:defRPr/>
            </a:pPr>
            <a:r>
              <a:rPr lang="zh-TW" altLang="en-US" sz="2646" dirty="0">
                <a:solidFill>
                  <a:schemeClr val="tx1"/>
                </a:solidFill>
              </a:rPr>
              <a:t>「密碼」的「</a:t>
            </a:r>
            <a:r>
              <a:rPr lang="en-US" altLang="zh-TW" sz="2646" dirty="0">
                <a:solidFill>
                  <a:schemeClr val="tx1"/>
                </a:solidFill>
              </a:rPr>
              <a:t>au4a83</a:t>
            </a:r>
            <a:r>
              <a:rPr lang="zh-TW" altLang="en-US" sz="2646" dirty="0">
                <a:solidFill>
                  <a:schemeClr val="tx1"/>
                </a:solidFill>
              </a:rPr>
              <a:t>」有 </a:t>
            </a:r>
            <a:r>
              <a:rPr lang="en-US" altLang="zh-TW" sz="2646" dirty="0">
                <a:solidFill>
                  <a:schemeClr val="tx1"/>
                </a:solidFill>
              </a:rPr>
              <a:t>1495 </a:t>
            </a:r>
            <a:r>
              <a:rPr lang="zh-TW" altLang="en-US" sz="2646" dirty="0">
                <a:solidFill>
                  <a:schemeClr val="tx1"/>
                </a:solidFill>
              </a:rPr>
              <a:t>次</a:t>
            </a:r>
            <a:endParaRPr lang="en-US" altLang="zh-TW" sz="2646" dirty="0">
              <a:solidFill>
                <a:schemeClr val="tx1"/>
              </a:solidFill>
            </a:endParaRPr>
          </a:p>
          <a:p>
            <a:pPr>
              <a:defRPr/>
            </a:pPr>
            <a:r>
              <a:rPr lang="zh-TW" altLang="en-US" sz="2646" dirty="0">
                <a:solidFill>
                  <a:schemeClr val="tx1"/>
                </a:solidFill>
              </a:rPr>
              <a:t>「我愛你」打成「</a:t>
            </a:r>
            <a:r>
              <a:rPr lang="en-US" altLang="zh-TW" sz="2646" dirty="0">
                <a:solidFill>
                  <a:schemeClr val="tx1"/>
                </a:solidFill>
              </a:rPr>
              <a:t>ji394su3</a:t>
            </a:r>
            <a:r>
              <a:rPr lang="zh-TW" altLang="en-US" sz="2646" dirty="0">
                <a:solidFill>
                  <a:schemeClr val="tx1"/>
                </a:solidFill>
              </a:rPr>
              <a:t>」更有高達 </a:t>
            </a:r>
            <a:r>
              <a:rPr lang="en-US" altLang="zh-TW" sz="2646" dirty="0">
                <a:solidFill>
                  <a:schemeClr val="tx1"/>
                </a:solidFill>
              </a:rPr>
              <a:t>2 </a:t>
            </a:r>
            <a:r>
              <a:rPr lang="zh-TW" altLang="en-US" sz="2646" dirty="0">
                <a:solidFill>
                  <a:schemeClr val="tx1"/>
                </a:solidFill>
              </a:rPr>
              <a:t>萬 </a:t>
            </a:r>
            <a:r>
              <a:rPr lang="en-US" altLang="zh-TW" sz="2646" dirty="0">
                <a:solidFill>
                  <a:schemeClr val="tx1"/>
                </a:solidFill>
              </a:rPr>
              <a:t>1709 </a:t>
            </a:r>
            <a:r>
              <a:rPr lang="zh-TW" altLang="en-US" sz="2646" dirty="0">
                <a:solidFill>
                  <a:schemeClr val="tx1"/>
                </a:solidFill>
              </a:rPr>
              <a:t>次的使用</a:t>
            </a:r>
            <a:endParaRPr lang="en-US" altLang="zh-TW" sz="2646" dirty="0">
              <a:solidFill>
                <a:schemeClr val="tx1"/>
              </a:solidFill>
            </a:endParaRPr>
          </a:p>
          <a:p>
            <a:pPr>
              <a:defRPr/>
            </a:pPr>
            <a:endParaRPr lang="en-US" altLang="zh-TW" sz="2425" dirty="0">
              <a:solidFill>
                <a:schemeClr val="tx1"/>
              </a:solidFill>
            </a:endParaRPr>
          </a:p>
          <a:p>
            <a:pPr>
              <a:defRPr/>
            </a:pPr>
            <a:r>
              <a:rPr lang="zh-TW" altLang="en-US" sz="2646" dirty="0">
                <a:solidFill>
                  <a:schemeClr val="tx1"/>
                </a:solidFill>
              </a:rPr>
              <a:t>https://www.managertoday.com.tw/eightylife/article/view/50</a:t>
            </a:r>
          </a:p>
        </p:txBody>
      </p:sp>
      <p:pic>
        <p:nvPicPr>
          <p:cNvPr id="112643"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9063" y="128588"/>
            <a:ext cx="6588125" cy="728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noChangeArrowheads="1"/>
          </p:cNvSpPr>
          <p:nvPr>
            <p:ph type="title"/>
          </p:nvPr>
        </p:nvSpPr>
        <p:spPr/>
        <p:txBody>
          <a:bodyPr/>
          <a:lstStyle/>
          <a:p>
            <a:r>
              <a:rPr lang="en-US" altLang="zh-TW" smtClean="0"/>
              <a:t>2020 </a:t>
            </a:r>
            <a:r>
              <a:rPr lang="zh-TW" altLang="en-US" smtClean="0"/>
              <a:t>爛密碼</a:t>
            </a:r>
          </a:p>
        </p:txBody>
      </p:sp>
      <p:pic>
        <p:nvPicPr>
          <p:cNvPr id="113667"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60363" y="1835150"/>
            <a:ext cx="912495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標題 1"/>
          <p:cNvSpPr>
            <a:spLocks noGrp="1" noChangeArrowheads="1"/>
          </p:cNvSpPr>
          <p:nvPr>
            <p:ph type="title"/>
          </p:nvPr>
        </p:nvSpPr>
        <p:spPr/>
        <p:txBody>
          <a:bodyPr/>
          <a:lstStyle/>
          <a:p>
            <a:r>
              <a:rPr lang="en-US" altLang="zh-TW" smtClean="0"/>
              <a:t>2021 Taiwan </a:t>
            </a:r>
            <a:r>
              <a:rPr lang="zh-TW" altLang="en-US" smtClean="0"/>
              <a:t>爛密碼</a:t>
            </a:r>
          </a:p>
        </p:txBody>
      </p:sp>
      <p:pic>
        <p:nvPicPr>
          <p:cNvPr id="114691"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1138" y="1716088"/>
            <a:ext cx="9645650" cy="539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754688" y="7175500"/>
            <a:ext cx="4225925" cy="328613"/>
          </a:xfrm>
          <a:prstGeom prst="rect">
            <a:avLst/>
          </a:prstGeom>
        </p:spPr>
        <p:txBody>
          <a:bodyPr wrap="none">
            <a:spAutoFit/>
          </a:bodyPr>
          <a:lstStyle/>
          <a:p>
            <a:pPr>
              <a:defRPr/>
            </a:pPr>
            <a:r>
              <a:rPr lang="en-US" altLang="zh-TW" sz="1543" dirty="0"/>
              <a:t>https://</a:t>
            </a:r>
            <a:r>
              <a:rPr lang="en-US" altLang="zh-TW" sz="1543" dirty="0" err="1"/>
              <a:t>nordpass.com</a:t>
            </a:r>
            <a:r>
              <a:rPr lang="en-US" altLang="zh-TW" sz="1543" dirty="0"/>
              <a:t>/most-common-passwords-list</a:t>
            </a:r>
            <a:endParaRPr lang="zh-TW" altLang="en-US" sz="1543" dirty="0"/>
          </a:p>
        </p:txBody>
      </p:sp>
    </p:spTree>
  </p:cSld>
  <p:clrMapOvr>
    <a:masterClrMapping/>
  </p:clrMapOvr>
  <p:transition spd="slow">
    <p:cu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noChangeArrowheads="1"/>
          </p:cNvSpPr>
          <p:nvPr>
            <p:ph type="title"/>
          </p:nvPr>
        </p:nvSpPr>
        <p:spPr/>
        <p:txBody>
          <a:bodyPr/>
          <a:lstStyle/>
          <a:p>
            <a:r>
              <a:rPr lang="en-US" altLang="zh-TW" smtClean="0"/>
              <a:t>2022 </a:t>
            </a:r>
            <a:r>
              <a:rPr lang="zh-TW" altLang="en-US" smtClean="0"/>
              <a:t>爛密碼</a:t>
            </a:r>
          </a:p>
        </p:txBody>
      </p:sp>
      <p:sp>
        <p:nvSpPr>
          <p:cNvPr id="4" name="矩形 3"/>
          <p:cNvSpPr/>
          <p:nvPr/>
        </p:nvSpPr>
        <p:spPr>
          <a:xfrm>
            <a:off x="5754688" y="7175500"/>
            <a:ext cx="4225925" cy="328613"/>
          </a:xfrm>
          <a:prstGeom prst="rect">
            <a:avLst/>
          </a:prstGeom>
        </p:spPr>
        <p:txBody>
          <a:bodyPr wrap="none">
            <a:spAutoFit/>
          </a:bodyPr>
          <a:lstStyle/>
          <a:p>
            <a:pPr>
              <a:defRPr/>
            </a:pPr>
            <a:r>
              <a:rPr lang="en-US" altLang="zh-TW" sz="1543" dirty="0"/>
              <a:t>https://</a:t>
            </a:r>
            <a:r>
              <a:rPr lang="en-US" altLang="zh-TW" sz="1543" dirty="0" err="1"/>
              <a:t>nordpass.com</a:t>
            </a:r>
            <a:r>
              <a:rPr lang="en-US" altLang="zh-TW" sz="1543" dirty="0"/>
              <a:t>/most-common-passwords-list</a:t>
            </a:r>
            <a:endParaRPr lang="zh-TW" altLang="en-US" sz="1543" dirty="0"/>
          </a:p>
        </p:txBody>
      </p:sp>
      <p:pic>
        <p:nvPicPr>
          <p:cNvPr id="6" name="圖片 5"/>
          <p:cNvPicPr>
            <a:picLocks noChangeAspect="1"/>
          </p:cNvPicPr>
          <p:nvPr/>
        </p:nvPicPr>
        <p:blipFill>
          <a:blip r:embed="rId2" cstate="email"/>
          <a:stretch>
            <a:fillRect/>
          </a:stretch>
        </p:blipFill>
        <p:spPr>
          <a:xfrm>
            <a:off x="119032" y="1387385"/>
            <a:ext cx="9936778" cy="5690930"/>
          </a:xfrm>
          <a:prstGeom prst="rect">
            <a:avLst/>
          </a:prstGeom>
          <a:ln>
            <a:noFill/>
          </a:ln>
          <a:effectLst>
            <a:softEdge rad="112500"/>
          </a:effectLst>
        </p:spPr>
      </p:pic>
    </p:spTree>
  </p:cSld>
  <p:clrMapOvr>
    <a:masterClrMapping/>
  </p:clrMapOvr>
  <p:transition spd="slow">
    <p:cu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noChangeArrowheads="1"/>
          </p:cNvSpPr>
          <p:nvPr>
            <p:ph type="title"/>
          </p:nvPr>
        </p:nvSpPr>
        <p:spPr/>
        <p:txBody>
          <a:bodyPr/>
          <a:lstStyle/>
          <a:p>
            <a:pPr algn="l"/>
            <a:r>
              <a:rPr lang="en-US" altLang="zh-TW" smtClean="0"/>
              <a:t>2023 </a:t>
            </a:r>
            <a:r>
              <a:rPr lang="zh-TW" altLang="en-US" smtClean="0"/>
              <a:t>爛密碼</a:t>
            </a:r>
          </a:p>
        </p:txBody>
      </p:sp>
      <p:sp>
        <p:nvSpPr>
          <p:cNvPr id="4" name="矩形 3"/>
          <p:cNvSpPr/>
          <p:nvPr/>
        </p:nvSpPr>
        <p:spPr>
          <a:xfrm>
            <a:off x="5754688" y="7175500"/>
            <a:ext cx="4225925" cy="328613"/>
          </a:xfrm>
          <a:prstGeom prst="rect">
            <a:avLst/>
          </a:prstGeom>
        </p:spPr>
        <p:txBody>
          <a:bodyPr wrap="none">
            <a:spAutoFit/>
          </a:bodyPr>
          <a:lstStyle/>
          <a:p>
            <a:pPr>
              <a:defRPr/>
            </a:pPr>
            <a:r>
              <a:rPr lang="en-US" altLang="zh-TW" sz="1543" dirty="0"/>
              <a:t>https://</a:t>
            </a:r>
            <a:r>
              <a:rPr lang="en-US" altLang="zh-TW" sz="1543" dirty="0" err="1"/>
              <a:t>nordpass.com</a:t>
            </a:r>
            <a:r>
              <a:rPr lang="en-US" altLang="zh-TW" sz="1543" dirty="0"/>
              <a:t>/most-common-passwords-list</a:t>
            </a:r>
            <a:endParaRPr lang="zh-TW" altLang="en-US" sz="1543" dirty="0"/>
          </a:p>
        </p:txBody>
      </p:sp>
      <p:sp>
        <p:nvSpPr>
          <p:cNvPr id="3" name="文字方塊 2"/>
          <p:cNvSpPr txBox="1"/>
          <p:nvPr/>
        </p:nvSpPr>
        <p:spPr>
          <a:xfrm>
            <a:off x="4537075" y="3286125"/>
            <a:ext cx="1006475" cy="500063"/>
          </a:xfrm>
          <a:prstGeom prst="rect">
            <a:avLst/>
          </a:prstGeom>
          <a:noFill/>
        </p:spPr>
        <p:txBody>
          <a:bodyPr>
            <a:spAutoFit/>
          </a:bodyPr>
          <a:lstStyle/>
          <a:p>
            <a:pPr>
              <a:defRPr/>
            </a:pPr>
            <a:endParaRPr lang="zh-TW" altLang="en-US" sz="2646" dirty="0"/>
          </a:p>
        </p:txBody>
      </p:sp>
      <p:sp>
        <p:nvSpPr>
          <p:cNvPr id="5" name="文字方塊 4"/>
          <p:cNvSpPr txBox="1"/>
          <p:nvPr/>
        </p:nvSpPr>
        <p:spPr>
          <a:xfrm>
            <a:off x="595313" y="1795463"/>
            <a:ext cx="184150" cy="500062"/>
          </a:xfrm>
          <a:prstGeom prst="rect">
            <a:avLst/>
          </a:prstGeom>
          <a:noFill/>
        </p:spPr>
        <p:txBody>
          <a:bodyPr wrap="none">
            <a:spAutoFit/>
          </a:bodyPr>
          <a:lstStyle/>
          <a:p>
            <a:pPr>
              <a:defRPr/>
            </a:pPr>
            <a:endParaRPr lang="zh-TW" altLang="en-US" sz="2646" dirty="0"/>
          </a:p>
        </p:txBody>
      </p:sp>
      <p:sp>
        <p:nvSpPr>
          <p:cNvPr id="8" name="文字方塊 7"/>
          <p:cNvSpPr txBox="1"/>
          <p:nvPr/>
        </p:nvSpPr>
        <p:spPr>
          <a:xfrm>
            <a:off x="354013" y="1979613"/>
            <a:ext cx="6034087" cy="4197350"/>
          </a:xfrm>
          <a:prstGeom prst="rect">
            <a:avLst/>
          </a:prstGeom>
          <a:noFill/>
        </p:spPr>
        <p:txBody>
          <a:bodyPr>
            <a:spAutoFit/>
          </a:bodyPr>
          <a:lstStyle/>
          <a:p>
            <a:pPr>
              <a:defRPr/>
            </a:pPr>
            <a:r>
              <a:rPr lang="en-US" altLang="zh-TW" sz="2425" dirty="0">
                <a:solidFill>
                  <a:schemeClr val="tx1"/>
                </a:solidFill>
              </a:rPr>
              <a:t>Dojo</a:t>
            </a:r>
            <a:r>
              <a:rPr lang="zh-TW" altLang="en-US" sz="2425" dirty="0">
                <a:solidFill>
                  <a:schemeClr val="tx1"/>
                </a:solidFill>
              </a:rPr>
              <a:t>分析超過</a:t>
            </a:r>
            <a:r>
              <a:rPr lang="en-US" altLang="zh-TW" sz="2425" dirty="0">
                <a:solidFill>
                  <a:schemeClr val="tx1"/>
                </a:solidFill>
              </a:rPr>
              <a:t>600</a:t>
            </a:r>
            <a:r>
              <a:rPr lang="zh-TW" altLang="en-US" sz="2425" dirty="0">
                <a:solidFill>
                  <a:schemeClr val="tx1"/>
                </a:solidFill>
              </a:rPr>
              <a:t>萬個被破解的密碼，統計出前</a:t>
            </a:r>
            <a:r>
              <a:rPr lang="en-US" altLang="zh-TW" sz="2425" dirty="0">
                <a:solidFill>
                  <a:schemeClr val="tx1"/>
                </a:solidFill>
              </a:rPr>
              <a:t>20</a:t>
            </a:r>
            <a:r>
              <a:rPr lang="zh-TW" altLang="en-US" sz="2425" dirty="0">
                <a:solidFill>
                  <a:schemeClr val="tx1"/>
                </a:solidFill>
              </a:rPr>
              <a:t>種最常被使用的密碼類別，排名第</a:t>
            </a:r>
            <a:r>
              <a:rPr lang="en-US" altLang="zh-TW" sz="2425" dirty="0">
                <a:solidFill>
                  <a:schemeClr val="tx1"/>
                </a:solidFill>
              </a:rPr>
              <a:t>1</a:t>
            </a:r>
            <a:r>
              <a:rPr lang="zh-TW" altLang="en-US" sz="2425" dirty="0">
                <a:solidFill>
                  <a:schemeClr val="tx1"/>
                </a:solidFill>
              </a:rPr>
              <a:t>的是暱稱及親密稱呼，又以 </a:t>
            </a:r>
            <a:r>
              <a:rPr lang="en-US" altLang="zh-TW" sz="2425" dirty="0">
                <a:solidFill>
                  <a:schemeClr val="tx1"/>
                </a:solidFill>
              </a:rPr>
              <a:t>King</a:t>
            </a:r>
            <a:r>
              <a:rPr lang="zh-TW" altLang="en-US" sz="2425" dirty="0">
                <a:solidFill>
                  <a:schemeClr val="tx1"/>
                </a:solidFill>
              </a:rPr>
              <a:t>、</a:t>
            </a:r>
            <a:r>
              <a:rPr lang="en-US" altLang="zh-TW" sz="2425" dirty="0">
                <a:solidFill>
                  <a:schemeClr val="tx1"/>
                </a:solidFill>
              </a:rPr>
              <a:t>Rose</a:t>
            </a:r>
            <a:r>
              <a:rPr lang="zh-TW" altLang="en-US" sz="2425" dirty="0">
                <a:solidFill>
                  <a:schemeClr val="tx1"/>
                </a:solidFill>
              </a:rPr>
              <a:t>、</a:t>
            </a:r>
            <a:r>
              <a:rPr lang="en-US" altLang="zh-TW" sz="2425" dirty="0">
                <a:solidFill>
                  <a:schemeClr val="tx1"/>
                </a:solidFill>
              </a:rPr>
              <a:t>Love</a:t>
            </a:r>
            <a:r>
              <a:rPr lang="zh-TW" altLang="en-US" sz="2425" dirty="0">
                <a:solidFill>
                  <a:schemeClr val="tx1"/>
                </a:solidFill>
              </a:rPr>
              <a:t>、</a:t>
            </a:r>
            <a:r>
              <a:rPr lang="en-US" altLang="zh-TW" sz="2425" dirty="0">
                <a:solidFill>
                  <a:schemeClr val="tx1"/>
                </a:solidFill>
              </a:rPr>
              <a:t>Boo</a:t>
            </a:r>
            <a:r>
              <a:rPr lang="zh-TW" altLang="en-US" sz="2425" dirty="0">
                <a:solidFill>
                  <a:schemeClr val="tx1"/>
                </a:solidFill>
              </a:rPr>
              <a:t>、</a:t>
            </a:r>
            <a:r>
              <a:rPr lang="en-US" altLang="zh-TW" sz="2425" dirty="0">
                <a:solidFill>
                  <a:schemeClr val="tx1"/>
                </a:solidFill>
              </a:rPr>
              <a:t>Hero</a:t>
            </a:r>
            <a:r>
              <a:rPr lang="zh-TW" altLang="en-US" sz="2425" dirty="0">
                <a:solidFill>
                  <a:schemeClr val="tx1"/>
                </a:solidFill>
              </a:rPr>
              <a:t>最危險；電視劇角色、電視節目排名第</a:t>
            </a:r>
            <a:r>
              <a:rPr lang="en-US" altLang="zh-TW" sz="2425" dirty="0">
                <a:solidFill>
                  <a:schemeClr val="tx1"/>
                </a:solidFill>
              </a:rPr>
              <a:t>2, 3</a:t>
            </a:r>
            <a:r>
              <a:rPr lang="zh-TW" altLang="en-US" sz="2425" dirty="0">
                <a:solidFill>
                  <a:schemeClr val="tx1"/>
                </a:solidFill>
              </a:rPr>
              <a:t>名。</a:t>
            </a:r>
            <a:endParaRPr lang="en-US" altLang="zh-TW" sz="2425" dirty="0">
              <a:solidFill>
                <a:schemeClr val="tx1"/>
              </a:solidFill>
            </a:endParaRPr>
          </a:p>
          <a:p>
            <a:pPr>
              <a:defRPr/>
            </a:pPr>
            <a:endParaRPr lang="en-US" altLang="zh-TW" sz="2425" dirty="0">
              <a:solidFill>
                <a:schemeClr val="tx1"/>
              </a:solidFill>
            </a:endParaRPr>
          </a:p>
          <a:p>
            <a:pPr>
              <a:defRPr/>
            </a:pPr>
            <a:r>
              <a:rPr lang="zh-TW" altLang="en-US" sz="2425" dirty="0">
                <a:solidFill>
                  <a:schemeClr val="tx1"/>
                </a:solidFill>
              </a:rPr>
              <a:t>第</a:t>
            </a:r>
            <a:r>
              <a:rPr lang="en-US" altLang="zh-TW" sz="2425" dirty="0">
                <a:solidFill>
                  <a:schemeClr val="tx1"/>
                </a:solidFill>
              </a:rPr>
              <a:t>4</a:t>
            </a:r>
            <a:r>
              <a:rPr lang="zh-TW" altLang="en-US" sz="2425" dirty="0">
                <a:solidFill>
                  <a:schemeClr val="tx1"/>
                </a:solidFill>
              </a:rPr>
              <a:t>至</a:t>
            </a:r>
            <a:r>
              <a:rPr lang="en-US" altLang="zh-TW" sz="2425" dirty="0">
                <a:solidFill>
                  <a:schemeClr val="tx1"/>
                </a:solidFill>
              </a:rPr>
              <a:t>20</a:t>
            </a:r>
            <a:r>
              <a:rPr lang="zh-TW" altLang="en-US" sz="2425" dirty="0">
                <a:solidFill>
                  <a:schemeClr val="tx1"/>
                </a:solidFill>
              </a:rPr>
              <a:t>名，依序為顏色、時尚品牌、城市、國家、電影、身體部位、汽車品牌、寵物名字、髒話、電玩遊戲角色、音樂藝術家、電玩遊戲、彩妝品牌、運動、虛構人物、超級英雄、足球俱樂部。</a:t>
            </a:r>
          </a:p>
        </p:txBody>
      </p:sp>
      <p:pic>
        <p:nvPicPr>
          <p:cNvPr id="116743" name="圖片 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89688" y="220663"/>
            <a:ext cx="3589337" cy="700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noChangeArrowheads="1"/>
          </p:cNvSpPr>
          <p:nvPr>
            <p:ph type="title"/>
          </p:nvPr>
        </p:nvSpPr>
        <p:spPr>
          <a:xfrm>
            <a:off x="447675" y="241300"/>
            <a:ext cx="8566150" cy="801688"/>
          </a:xfrm>
        </p:spPr>
        <p:txBody>
          <a:bodyPr/>
          <a:lstStyle/>
          <a:p>
            <a:pPr algn="l"/>
            <a:r>
              <a:rPr lang="en-US" altLang="zh-TW" smtClean="0"/>
              <a:t>2024 </a:t>
            </a:r>
            <a:r>
              <a:rPr lang="zh-TW" altLang="en-US" smtClean="0"/>
              <a:t>爛密碼</a:t>
            </a:r>
          </a:p>
        </p:txBody>
      </p:sp>
      <p:sp>
        <p:nvSpPr>
          <p:cNvPr id="4" name="矩形 3"/>
          <p:cNvSpPr/>
          <p:nvPr/>
        </p:nvSpPr>
        <p:spPr>
          <a:xfrm>
            <a:off x="5754688" y="7113588"/>
            <a:ext cx="4260850" cy="330200"/>
          </a:xfrm>
          <a:prstGeom prst="rect">
            <a:avLst/>
          </a:prstGeom>
        </p:spPr>
        <p:txBody>
          <a:bodyPr wrap="none">
            <a:spAutoFit/>
          </a:bodyPr>
          <a:lstStyle/>
          <a:p>
            <a:pPr>
              <a:defRPr/>
            </a:pPr>
            <a:r>
              <a:rPr lang="en-US" altLang="zh-TW" sz="1543" dirty="0">
                <a:solidFill>
                  <a:schemeClr val="bg1">
                    <a:lumMod val="50000"/>
                  </a:schemeClr>
                </a:solidFill>
              </a:rPr>
              <a:t>https://www.purevpn.com/blog/worst-password-list</a:t>
            </a:r>
            <a:endParaRPr lang="zh-TW" altLang="en-US" sz="1543" dirty="0">
              <a:solidFill>
                <a:schemeClr val="bg1">
                  <a:lumMod val="50000"/>
                </a:schemeClr>
              </a:solidFill>
            </a:endParaRPr>
          </a:p>
        </p:txBody>
      </p:sp>
      <p:sp>
        <p:nvSpPr>
          <p:cNvPr id="5" name="文字方塊 4"/>
          <p:cNvSpPr txBox="1"/>
          <p:nvPr/>
        </p:nvSpPr>
        <p:spPr>
          <a:xfrm>
            <a:off x="595313" y="1795463"/>
            <a:ext cx="184150" cy="500062"/>
          </a:xfrm>
          <a:prstGeom prst="rect">
            <a:avLst/>
          </a:prstGeom>
          <a:noFill/>
        </p:spPr>
        <p:txBody>
          <a:bodyPr wrap="none">
            <a:spAutoFit/>
          </a:bodyPr>
          <a:lstStyle/>
          <a:p>
            <a:pPr>
              <a:defRPr/>
            </a:pPr>
            <a:endParaRPr lang="zh-TW" altLang="en-US" sz="2646" dirty="0"/>
          </a:p>
        </p:txBody>
      </p:sp>
      <p:sp>
        <p:nvSpPr>
          <p:cNvPr id="6" name="Rectangle 1"/>
          <p:cNvSpPr>
            <a:spLocks noChangeArrowheads="1"/>
          </p:cNvSpPr>
          <p:nvPr/>
        </p:nvSpPr>
        <p:spPr bwMode="auto">
          <a:xfrm>
            <a:off x="595313" y="1135063"/>
            <a:ext cx="2662237" cy="6210300"/>
          </a:xfrm>
          <a:prstGeom prst="rect">
            <a:avLst/>
          </a:prstGeom>
          <a:noFill/>
          <a:ln>
            <a:noFill/>
          </a:ln>
          <a:effectLst/>
        </p:spPr>
        <p:txBody>
          <a:bodyPr wrap="none" lIns="100796" tIns="50398" rIns="100796" bIns="50398" anchor="ctr">
            <a:spAutoFit/>
          </a:bodyPr>
          <a:lstStyle/>
          <a:p>
            <a:pPr marL="377979" indent="-377979" defTabSz="1007943">
              <a:buFont typeface="+mj-lt"/>
              <a:buAutoNum type="arabicPeriod"/>
              <a:defRPr/>
            </a:pPr>
            <a:r>
              <a:rPr lang="en-US" altLang="zh-TW" sz="2646" dirty="0">
                <a:solidFill>
                  <a:schemeClr val="tx1"/>
                </a:solidFill>
                <a:latin typeface="Arial" panose="020B0604020202020204" pitchFamily="34" charset="0"/>
              </a:rPr>
              <a:t>123456</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12345678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123456789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12345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1234567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password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1password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abc123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qwerty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111111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1234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iloveyou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sunshine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monkey </a:t>
            </a:r>
          </a:p>
          <a:p>
            <a:pPr marL="377979" indent="-377979" defTabSz="1007943">
              <a:buFont typeface="+mj-lt"/>
              <a:buAutoNum type="arabicPeriod"/>
              <a:defRPr/>
            </a:pPr>
            <a:r>
              <a:rPr lang="zh-TW" altLang="zh-TW" sz="2646" dirty="0">
                <a:solidFill>
                  <a:schemeClr val="tx1"/>
                </a:solidFill>
                <a:latin typeface="Arial" panose="020B0604020202020204" pitchFamily="34" charset="0"/>
              </a:rPr>
              <a:t>1234567890 </a:t>
            </a:r>
          </a:p>
        </p:txBody>
      </p:sp>
      <p:sp>
        <p:nvSpPr>
          <p:cNvPr id="7" name="Rectangle 2"/>
          <p:cNvSpPr>
            <a:spLocks noChangeArrowheads="1"/>
          </p:cNvSpPr>
          <p:nvPr/>
        </p:nvSpPr>
        <p:spPr bwMode="auto">
          <a:xfrm>
            <a:off x="3690938" y="1135063"/>
            <a:ext cx="2319337" cy="6210300"/>
          </a:xfrm>
          <a:prstGeom prst="rect">
            <a:avLst/>
          </a:prstGeom>
          <a:noFill/>
          <a:ln>
            <a:noFill/>
          </a:ln>
          <a:effectLst/>
        </p:spPr>
        <p:txBody>
          <a:bodyPr wrap="none" lIns="100796" tIns="50398" rIns="100796" bIns="50398" anchor="ctr">
            <a:spAutoFit/>
          </a:bodyPr>
          <a:lstStyle/>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123123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princess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baseball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dragon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football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shadow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soccer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unknown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000000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myspace1 </a:t>
            </a:r>
          </a:p>
          <a:p>
            <a:pPr marL="377979" indent="-377979" defTabSz="1007943">
              <a:buFont typeface="+mj-lt"/>
              <a:buAutoNum type="arabicPeriod" startAt="16"/>
              <a:defRPr/>
            </a:pPr>
            <a:r>
              <a:rPr lang="en-US" altLang="zh-TW" sz="2646" dirty="0">
                <a:solidFill>
                  <a:schemeClr val="tx1"/>
                </a:solidFill>
                <a:latin typeface="Arial" panose="020B0604020202020204" pitchFamily="34" charset="0"/>
              </a:rPr>
              <a:t>P</a:t>
            </a:r>
            <a:r>
              <a:rPr lang="zh-TW" altLang="zh-TW" sz="2646" dirty="0">
                <a:solidFill>
                  <a:schemeClr val="tx1"/>
                </a:solidFill>
                <a:latin typeface="Arial" panose="020B0604020202020204" pitchFamily="34" charset="0"/>
              </a:rPr>
              <a:t>urple</a:t>
            </a:r>
            <a:endParaRPr lang="en-US" altLang="zh-TW" sz="2646" dirty="0">
              <a:solidFill>
                <a:schemeClr val="tx1"/>
              </a:solidFill>
              <a:latin typeface="Arial" panose="020B0604020202020204" pitchFamily="34" charset="0"/>
            </a:endParaRP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fuckyou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superman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Tigger </a:t>
            </a:r>
          </a:p>
          <a:p>
            <a:pPr marL="377979" indent="-377979" defTabSz="1007943">
              <a:buFont typeface="+mj-lt"/>
              <a:buAutoNum type="arabicPeriod" startAt="16"/>
              <a:defRPr/>
            </a:pPr>
            <a:r>
              <a:rPr lang="zh-TW" altLang="zh-TW" sz="2646" dirty="0">
                <a:solidFill>
                  <a:schemeClr val="tx1"/>
                </a:solidFill>
                <a:latin typeface="Arial" panose="020B0604020202020204" pitchFamily="34" charset="0"/>
              </a:rPr>
              <a:t>buster </a:t>
            </a:r>
          </a:p>
        </p:txBody>
      </p:sp>
      <p:sp>
        <p:nvSpPr>
          <p:cNvPr id="9" name="Rectangle 3"/>
          <p:cNvSpPr>
            <a:spLocks noChangeArrowheads="1"/>
          </p:cNvSpPr>
          <p:nvPr/>
        </p:nvSpPr>
        <p:spPr bwMode="auto">
          <a:xfrm>
            <a:off x="6230938" y="674688"/>
            <a:ext cx="2414587" cy="6210300"/>
          </a:xfrm>
          <a:prstGeom prst="rect">
            <a:avLst/>
          </a:prstGeom>
          <a:noFill/>
          <a:ln>
            <a:noFill/>
          </a:ln>
          <a:effectLst/>
        </p:spPr>
        <p:txBody>
          <a:bodyPr wrap="none" lIns="100796" tIns="50398" rIns="100796" bIns="50398" anchor="ctr">
            <a:spAutoFit/>
          </a:bodyPr>
          <a:lstStyle/>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pepper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ginger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qwerty123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qwerty1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peanut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summer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654321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michael1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cookie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LinkedIn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whatever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mustang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qwertyuiop </a:t>
            </a: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123456a</a:t>
            </a:r>
            <a:endParaRPr lang="en-US" altLang="zh-TW" sz="2646" dirty="0">
              <a:solidFill>
                <a:schemeClr val="tx1"/>
              </a:solidFill>
              <a:latin typeface="Arial" panose="020B0604020202020204" pitchFamily="34" charset="0"/>
            </a:endParaRPr>
          </a:p>
          <a:p>
            <a:pPr marL="377979" indent="-377979" defTabSz="1007943">
              <a:buFont typeface="+mj-lt"/>
              <a:buAutoNum type="arabicPeriod" startAt="31"/>
              <a:defRPr/>
            </a:pPr>
            <a:r>
              <a:rPr lang="zh-TW" altLang="zh-TW" sz="2646" dirty="0">
                <a:solidFill>
                  <a:schemeClr val="tx1"/>
                </a:solidFill>
                <a:latin typeface="Arial" panose="020B0604020202020204" pitchFamily="34" charset="0"/>
              </a:rPr>
              <a:t>123abc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標題 3"/>
          <p:cNvSpPr>
            <a:spLocks noGrp="1" noChangeArrowheads="1"/>
          </p:cNvSpPr>
          <p:nvPr>
            <p:ph type="title"/>
          </p:nvPr>
        </p:nvSpPr>
        <p:spPr>
          <a:xfrm>
            <a:off x="447675" y="241300"/>
            <a:ext cx="9272588" cy="946150"/>
          </a:xfrm>
        </p:spPr>
        <p:txBody>
          <a:bodyPr/>
          <a:lstStyle/>
          <a:p>
            <a:r>
              <a:rPr lang="zh-TW" altLang="en-US" smtClean="0"/>
              <a:t>密碼設定</a:t>
            </a:r>
          </a:p>
        </p:txBody>
      </p:sp>
      <p:sp>
        <p:nvSpPr>
          <p:cNvPr id="118787" name="內容版面配置區 5"/>
          <p:cNvSpPr txBox="1">
            <a:spLocks/>
          </p:cNvSpPr>
          <p:nvPr/>
        </p:nvSpPr>
        <p:spPr bwMode="auto">
          <a:xfrm>
            <a:off x="1152525" y="1908175"/>
            <a:ext cx="8424863"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64" tIns="46781" rIns="89964" bIns="46781"/>
          <a:lstStyle>
            <a:lvl1pPr marL="457200" indent="-457200">
              <a:lnSpc>
                <a:spcPct val="110000"/>
              </a:lnSpc>
              <a:spcBef>
                <a:spcPts val="700"/>
              </a:spcBef>
              <a:buClr>
                <a:srgbClr val="000000"/>
              </a:buClr>
              <a:buSzPct val="100000"/>
              <a:buFont typeface="Symbol" panose="05050102010706020507" pitchFamily="18" charset="2"/>
              <a:buChar char=""/>
              <a:defRPr sz="3200">
                <a:solidFill>
                  <a:srgbClr val="000000"/>
                </a:solidFill>
                <a:latin typeface="標楷體" panose="03000509000000000000" pitchFamily="65" charset="-120"/>
                <a:ea typeface="標楷體" panose="03000509000000000000" pitchFamily="65" charset="-120"/>
              </a:defRPr>
            </a:lvl1pPr>
            <a:lvl2pPr marL="400050">
              <a:lnSpc>
                <a:spcPct val="110000"/>
              </a:lnSpc>
              <a:spcBef>
                <a:spcPts val="600"/>
              </a:spcBef>
              <a:buClr>
                <a:srgbClr val="000000"/>
              </a:buClr>
              <a:buSzPct val="100000"/>
              <a:buFont typeface="Symbol" panose="05050102010706020507" pitchFamily="18" charset="2"/>
              <a:buChar char=""/>
              <a:defRPr sz="2800">
                <a:solidFill>
                  <a:srgbClr val="000000"/>
                </a:solidFill>
                <a:latin typeface="標楷體" panose="03000509000000000000" pitchFamily="65" charset="-120"/>
                <a:ea typeface="標楷體" panose="03000509000000000000" pitchFamily="65" charset="-120"/>
              </a:defRPr>
            </a:lvl2pPr>
            <a:lvl3pPr marL="1141413" indent="-227013">
              <a:lnSpc>
                <a:spcPct val="110000"/>
              </a:lnSpc>
              <a:spcBef>
                <a:spcPts val="550"/>
              </a:spcBef>
              <a:buClr>
                <a:srgbClr val="000000"/>
              </a:buClr>
              <a:buSzPct val="100000"/>
              <a:buFont typeface="Symbol" panose="05050102010706020507" pitchFamily="18" charset="2"/>
              <a:buChar char=""/>
              <a:defRPr sz="2400">
                <a:solidFill>
                  <a:srgbClr val="000000"/>
                </a:solidFill>
                <a:latin typeface="標楷體" panose="03000509000000000000" pitchFamily="65" charset="-120"/>
                <a:ea typeface="標楷體" panose="03000509000000000000" pitchFamily="65" charset="-120"/>
              </a:defRPr>
            </a:lvl3pPr>
            <a:lvl4pPr marL="1598613" indent="-227013">
              <a:lnSpc>
                <a:spcPct val="110000"/>
              </a:lnSpc>
              <a:spcBef>
                <a:spcPts val="500"/>
              </a:spcBef>
              <a:buClr>
                <a:srgbClr val="000000"/>
              </a:buClr>
              <a:buSzPct val="100000"/>
              <a:buFont typeface="Symbol" panose="05050102010706020507" pitchFamily="18" charset="2"/>
              <a:buChar char=""/>
              <a:defRPr sz="2200">
                <a:solidFill>
                  <a:srgbClr val="000000"/>
                </a:solidFill>
                <a:latin typeface="標楷體" panose="03000509000000000000" pitchFamily="65" charset="-120"/>
                <a:ea typeface="標楷體" panose="03000509000000000000" pitchFamily="65" charset="-120"/>
              </a:defRPr>
            </a:lvl4pPr>
            <a:lvl5pPr marL="2055813" indent="-227013">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5pPr>
            <a:lvl6pPr marL="25130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6pPr>
            <a:lvl7pPr marL="29702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7pPr>
            <a:lvl8pPr marL="34274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8pPr>
            <a:lvl9pPr marL="38846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9pPr>
          </a:lstStyle>
          <a:p>
            <a:pPr>
              <a:buFont typeface="標楷體" panose="03000509000000000000" pitchFamily="65" charset="-120"/>
              <a:buAutoNum type="arabicPeriod"/>
            </a:pPr>
            <a:r>
              <a:rPr lang="zh-TW" altLang="en-US" sz="2400">
                <a:latin typeface="SimHei" pitchFamily="49" charset="-122"/>
                <a:ea typeface="SimHei" pitchFamily="49" charset="-122"/>
              </a:rPr>
              <a:t>包含</a:t>
            </a:r>
            <a:r>
              <a:rPr lang="en-US" altLang="zh-TW" sz="2400">
                <a:latin typeface="SimHei" pitchFamily="49" charset="-122"/>
                <a:ea typeface="SimHei" pitchFamily="49" charset="-122"/>
              </a:rPr>
              <a:t>10</a:t>
            </a:r>
            <a:r>
              <a:rPr lang="zh-TW" altLang="en-US" sz="2400">
                <a:latin typeface="SimHei" pitchFamily="49" charset="-122"/>
                <a:ea typeface="SimHei" pitchFamily="49" charset="-122"/>
              </a:rPr>
              <a:t>個以上的大小寫字母</a:t>
            </a:r>
            <a:r>
              <a:rPr lang="en-US" altLang="zh-TW" sz="2400">
                <a:latin typeface="SimHei" pitchFamily="49" charset="-122"/>
                <a:ea typeface="SimHei" pitchFamily="49" charset="-122"/>
              </a:rPr>
              <a:t>+</a:t>
            </a:r>
            <a:r>
              <a:rPr lang="zh-TW" altLang="en-US" sz="2400">
                <a:latin typeface="SimHei" pitchFamily="49" charset="-122"/>
                <a:ea typeface="SimHei" pitchFamily="49" charset="-122"/>
              </a:rPr>
              <a:t>數字</a:t>
            </a:r>
          </a:p>
          <a:p>
            <a:pPr>
              <a:buFont typeface="標楷體" panose="03000509000000000000" pitchFamily="65" charset="-120"/>
              <a:buAutoNum type="arabicPeriod"/>
            </a:pPr>
            <a:r>
              <a:rPr lang="zh-TW" altLang="en-US" sz="2400">
                <a:latin typeface="SimHei" pitchFamily="49" charset="-122"/>
                <a:ea typeface="SimHei" pitchFamily="49" charset="-122"/>
              </a:rPr>
              <a:t>不要使用字典找得到的字</a:t>
            </a:r>
            <a:r>
              <a:rPr lang="en-US" altLang="zh-TW" sz="2400">
                <a:latin typeface="SimHei" pitchFamily="49" charset="-122"/>
                <a:ea typeface="SimHei" pitchFamily="49" charset="-122"/>
              </a:rPr>
              <a:t>, </a:t>
            </a:r>
            <a:r>
              <a:rPr lang="zh-TW" altLang="en-US" sz="2400">
                <a:latin typeface="SimHei" pitchFamily="49" charset="-122"/>
                <a:ea typeface="SimHei" pitchFamily="49" charset="-122"/>
              </a:rPr>
              <a:t>且「</a:t>
            </a:r>
            <a:r>
              <a:rPr lang="en-US" altLang="zh-TW" sz="2400">
                <a:latin typeface="SimHei" pitchFamily="49" charset="-122"/>
                <a:ea typeface="SimHei" pitchFamily="49" charset="-122"/>
              </a:rPr>
              <a:t>cakes years birthday</a:t>
            </a:r>
            <a:r>
              <a:rPr lang="zh-TW" altLang="en-US" sz="2400">
                <a:latin typeface="SimHei" pitchFamily="49" charset="-122"/>
                <a:ea typeface="SimHei" pitchFamily="49" charset="-122"/>
              </a:rPr>
              <a:t>」比「</a:t>
            </a:r>
            <a:r>
              <a:rPr lang="en-US" altLang="zh-TW" sz="2400">
                <a:latin typeface="SimHei" pitchFamily="49" charset="-122"/>
                <a:ea typeface="SimHei" pitchFamily="49" charset="-122"/>
              </a:rPr>
              <a:t>birthday cake</a:t>
            </a:r>
            <a:r>
              <a:rPr lang="zh-TW" altLang="en-US" sz="2400">
                <a:latin typeface="SimHei" pitchFamily="49" charset="-122"/>
                <a:ea typeface="SimHei" pitchFamily="49" charset="-122"/>
              </a:rPr>
              <a:t>」好</a:t>
            </a:r>
            <a:endParaRPr lang="en-US" altLang="zh-TW" sz="2400">
              <a:latin typeface="SimHei" pitchFamily="49" charset="-122"/>
              <a:ea typeface="SimHei" pitchFamily="49" charset="-122"/>
            </a:endParaRPr>
          </a:p>
          <a:p>
            <a:pPr lvl="1" indent="0">
              <a:buFont typeface="Symbol" panose="05050102010706020507" pitchFamily="18" charset="2"/>
              <a:buNone/>
            </a:pPr>
            <a:r>
              <a:rPr lang="en-US" altLang="zh-TW" sz="2000">
                <a:solidFill>
                  <a:srgbClr val="FF0000"/>
                </a:solidFill>
                <a:latin typeface="SimHei" pitchFamily="49" charset="-122"/>
                <a:ea typeface="SimHei" pitchFamily="49" charset="-122"/>
              </a:rPr>
              <a:t>!</a:t>
            </a:r>
            <a:r>
              <a:rPr lang="en-US" altLang="zh-TW" sz="2000">
                <a:latin typeface="SimHei" pitchFamily="49" charset="-122"/>
                <a:ea typeface="SimHei" pitchFamily="49" charset="-122"/>
              </a:rPr>
              <a:t> b </a:t>
            </a:r>
            <a:r>
              <a:rPr lang="en-US" altLang="zh-TW" sz="2000">
                <a:solidFill>
                  <a:srgbClr val="FF0000"/>
                </a:solidFill>
                <a:latin typeface="SimHei" pitchFamily="49" charset="-122"/>
                <a:ea typeface="SimHei" pitchFamily="49" charset="-122"/>
              </a:rPr>
              <a:t>!</a:t>
            </a:r>
            <a:r>
              <a:rPr lang="en-US" altLang="zh-TW" sz="2000">
                <a:latin typeface="SimHei" pitchFamily="49" charset="-122"/>
                <a:ea typeface="SimHei" pitchFamily="49" charset="-122"/>
              </a:rPr>
              <a:t> I </a:t>
            </a:r>
            <a:r>
              <a:rPr lang="en-US" altLang="zh-TW" sz="2000">
                <a:solidFill>
                  <a:srgbClr val="FF0000"/>
                </a:solidFill>
                <a:latin typeface="SimHei" pitchFamily="49" charset="-122"/>
                <a:ea typeface="SimHei" pitchFamily="49" charset="-122"/>
              </a:rPr>
              <a:t>@</a:t>
            </a:r>
            <a:r>
              <a:rPr lang="en-US" altLang="zh-TW" sz="2000">
                <a:latin typeface="SimHei" pitchFamily="49" charset="-122"/>
                <a:ea typeface="SimHei" pitchFamily="49" charset="-122"/>
              </a:rPr>
              <a:t> r </a:t>
            </a:r>
            <a:r>
              <a:rPr lang="en-US" altLang="zh-TW" sz="2000">
                <a:solidFill>
                  <a:srgbClr val="FF0000"/>
                </a:solidFill>
                <a:latin typeface="SimHei" pitchFamily="49" charset="-122"/>
                <a:ea typeface="SimHei" pitchFamily="49" charset="-122"/>
              </a:rPr>
              <a:t>!</a:t>
            </a:r>
            <a:r>
              <a:rPr lang="en-US" altLang="zh-TW" sz="2000">
                <a:latin typeface="SimHei" pitchFamily="49" charset="-122"/>
                <a:ea typeface="SimHei" pitchFamily="49" charset="-122"/>
              </a:rPr>
              <a:t> T </a:t>
            </a:r>
            <a:r>
              <a:rPr lang="en-US" altLang="zh-TW" sz="2000">
                <a:solidFill>
                  <a:srgbClr val="FF0000"/>
                </a:solidFill>
                <a:latin typeface="SimHei" pitchFamily="49" charset="-122"/>
                <a:ea typeface="SimHei" pitchFamily="49" charset="-122"/>
              </a:rPr>
              <a:t>E</a:t>
            </a:r>
            <a:r>
              <a:rPr lang="en-US" altLang="zh-TW" sz="2000">
                <a:latin typeface="SimHei" pitchFamily="49" charset="-122"/>
                <a:ea typeface="SimHei" pitchFamily="49" charset="-122"/>
              </a:rPr>
              <a:t> h </a:t>
            </a:r>
            <a:r>
              <a:rPr lang="en-US" altLang="zh-TW" sz="2000">
                <a:solidFill>
                  <a:srgbClr val="FF0000"/>
                </a:solidFill>
                <a:latin typeface="SimHei" pitchFamily="49" charset="-122"/>
                <a:ea typeface="SimHei" pitchFamily="49" charset="-122"/>
              </a:rPr>
              <a:t>K</a:t>
            </a:r>
            <a:r>
              <a:rPr lang="en-US" altLang="zh-TW" sz="2000">
                <a:latin typeface="SimHei" pitchFamily="49" charset="-122"/>
                <a:ea typeface="SimHei" pitchFamily="49" charset="-122"/>
              </a:rPr>
              <a:t> d </a:t>
            </a:r>
            <a:r>
              <a:rPr lang="en-US" altLang="zh-TW" sz="2000">
                <a:solidFill>
                  <a:srgbClr val="FF0000"/>
                </a:solidFill>
                <a:latin typeface="SimHei" pitchFamily="49" charset="-122"/>
                <a:ea typeface="SimHei" pitchFamily="49" charset="-122"/>
              </a:rPr>
              <a:t>A</a:t>
            </a:r>
            <a:r>
              <a:rPr lang="en-US" altLang="zh-TW" sz="2000">
                <a:latin typeface="SimHei" pitchFamily="49" charset="-122"/>
                <a:ea typeface="SimHei" pitchFamily="49" charset="-122"/>
              </a:rPr>
              <a:t> a </a:t>
            </a:r>
            <a:r>
              <a:rPr lang="en-US" altLang="zh-TW" sz="2000">
                <a:solidFill>
                  <a:srgbClr val="FF0000"/>
                </a:solidFill>
                <a:latin typeface="SimHei" pitchFamily="49" charset="-122"/>
                <a:ea typeface="SimHei" pitchFamily="49" charset="-122"/>
              </a:rPr>
              <a:t>C</a:t>
            </a:r>
            <a:r>
              <a:rPr lang="en-US" altLang="zh-TW" sz="2000">
                <a:latin typeface="SimHei" pitchFamily="49" charset="-122"/>
                <a:ea typeface="SimHei" pitchFamily="49" charset="-122"/>
              </a:rPr>
              <a:t> y</a:t>
            </a:r>
            <a:endParaRPr lang="zh-TW" altLang="en-US" sz="2000">
              <a:latin typeface="SimHei" pitchFamily="49" charset="-122"/>
              <a:ea typeface="SimHei" pitchFamily="49" charset="-122"/>
            </a:endParaRPr>
          </a:p>
          <a:p>
            <a:pPr>
              <a:buFont typeface="標楷體" panose="03000509000000000000" pitchFamily="65" charset="-120"/>
              <a:buAutoNum type="arabicPeriod"/>
            </a:pPr>
            <a:r>
              <a:rPr lang="zh-TW" altLang="en-US" sz="2400">
                <a:latin typeface="SimHei" pitchFamily="49" charset="-122"/>
                <a:ea typeface="SimHei" pitchFamily="49" charset="-122"/>
              </a:rPr>
              <a:t>工作與娛樂，設定不同的密碼</a:t>
            </a:r>
            <a:endParaRPr lang="en-US" altLang="zh-TW" sz="2400">
              <a:latin typeface="SimHei" pitchFamily="49" charset="-122"/>
              <a:ea typeface="SimHei" pitchFamily="49" charset="-122"/>
            </a:endParaRPr>
          </a:p>
          <a:p>
            <a:pPr>
              <a:buFont typeface="標楷體" panose="03000509000000000000" pitchFamily="65" charset="-120"/>
              <a:buAutoNum type="arabicPeriod"/>
            </a:pPr>
            <a:r>
              <a:rPr lang="zh-TW" altLang="en-US" sz="2400">
                <a:latin typeface="SimHei" pitchFamily="49" charset="-122"/>
                <a:ea typeface="SimHei" pitchFamily="49" charset="-122"/>
              </a:rPr>
              <a:t>可用注音</a:t>
            </a:r>
            <a:r>
              <a:rPr lang="en-US" altLang="zh-TW" sz="2400">
                <a:latin typeface="SimHei" pitchFamily="49" charset="-122"/>
                <a:ea typeface="SimHei" pitchFamily="49" charset="-122"/>
              </a:rPr>
              <a:t>,</a:t>
            </a:r>
            <a:r>
              <a:rPr lang="zh-TW" altLang="en-US" sz="2400">
                <a:latin typeface="SimHei" pitchFamily="49" charset="-122"/>
                <a:ea typeface="SimHei" pitchFamily="49" charset="-122"/>
              </a:rPr>
              <a:t>但在英文狀況下打</a:t>
            </a:r>
            <a:r>
              <a:rPr lang="en-US" altLang="zh-TW" sz="2400">
                <a:latin typeface="SimHei" pitchFamily="49" charset="-122"/>
                <a:ea typeface="SimHei" pitchFamily="49" charset="-122"/>
              </a:rPr>
              <a:t>, </a:t>
            </a:r>
            <a:r>
              <a:rPr lang="zh-TW" altLang="en-US" sz="2400">
                <a:latin typeface="SimHei" pitchFamily="49" charset="-122"/>
                <a:ea typeface="SimHei" pitchFamily="49" charset="-122"/>
              </a:rPr>
              <a:t>但別太簡單</a:t>
            </a:r>
            <a:endParaRPr lang="en-US" altLang="zh-TW" sz="2400">
              <a:latin typeface="SimHei" pitchFamily="49" charset="-122"/>
              <a:ea typeface="SimHei" pitchFamily="49" charset="-122"/>
            </a:endParaRPr>
          </a:p>
          <a:p>
            <a:pPr>
              <a:buFont typeface="標楷體" panose="03000509000000000000" pitchFamily="65" charset="-120"/>
              <a:buAutoNum type="arabicPeriod"/>
            </a:pPr>
            <a:r>
              <a:rPr lang="zh-TW" altLang="en-US" sz="2400">
                <a:latin typeface="SimHei" pitchFamily="49" charset="-122"/>
                <a:ea typeface="SimHei" pitchFamily="49" charset="-122"/>
              </a:rPr>
              <a:t>不要設一個連自己都記不得的密碼（如「</a:t>
            </a:r>
            <a:r>
              <a:rPr lang="en-US" altLang="zh-TW" sz="2400">
                <a:latin typeface="SimHei" pitchFamily="49" charset="-122"/>
                <a:ea typeface="SimHei" pitchFamily="49" charset="-122"/>
              </a:rPr>
              <a:t>j%7K&amp;yPx$</a:t>
            </a:r>
            <a:r>
              <a:rPr lang="zh-TW" altLang="en-US" sz="2400">
                <a:latin typeface="SimHei" pitchFamily="49" charset="-122"/>
                <a:ea typeface="SimHei" pitchFamily="49" charset="-122"/>
              </a:rPr>
              <a:t>」）</a:t>
            </a:r>
          </a:p>
          <a:p>
            <a:pPr>
              <a:buFont typeface="標楷體" panose="03000509000000000000" pitchFamily="65" charset="-120"/>
              <a:buAutoNum type="arabicPeriod"/>
            </a:pPr>
            <a:r>
              <a:rPr lang="zh-TW" altLang="en-US" sz="2400">
                <a:solidFill>
                  <a:srgbClr val="C00000"/>
                </a:solidFill>
                <a:latin typeface="SimHei" pitchFamily="49" charset="-122"/>
                <a:ea typeface="SimHei" pitchFamily="49" charset="-122"/>
              </a:rPr>
              <a:t>高醫規定</a:t>
            </a:r>
            <a:r>
              <a:rPr lang="en-US" altLang="zh-TW" sz="2400">
                <a:solidFill>
                  <a:srgbClr val="C00000"/>
                </a:solidFill>
                <a:latin typeface="SimHei" pitchFamily="49" charset="-122"/>
                <a:ea typeface="SimHei" pitchFamily="49" charset="-122"/>
              </a:rPr>
              <a:t>6</a:t>
            </a:r>
            <a:r>
              <a:rPr lang="zh-TW" altLang="en-US" sz="2400">
                <a:solidFill>
                  <a:srgbClr val="C00000"/>
                </a:solidFill>
                <a:latin typeface="SimHei" pitchFamily="49" charset="-122"/>
                <a:ea typeface="SimHei" pitchFamily="49" charset="-122"/>
              </a:rPr>
              <a:t>個月必須換密碼</a:t>
            </a:r>
            <a:endParaRPr lang="en-US" altLang="zh-TW" sz="2400">
              <a:solidFill>
                <a:srgbClr val="C00000"/>
              </a:solidFill>
              <a:latin typeface="SimHei" pitchFamily="49" charset="-122"/>
              <a:ea typeface="SimHei" pitchFamily="49" charset="-122"/>
            </a:endParaRPr>
          </a:p>
        </p:txBody>
      </p:sp>
    </p:spTree>
  </p:cSld>
  <p:clrMapOvr>
    <a:masterClrMapping/>
  </p:clrMapOvr>
  <p:transition spd="slow">
    <p:cut/>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標題 1"/>
          <p:cNvSpPr>
            <a:spLocks noGrp="1" noChangeArrowheads="1"/>
          </p:cNvSpPr>
          <p:nvPr>
            <p:ph type="title"/>
          </p:nvPr>
        </p:nvSpPr>
        <p:spPr/>
        <p:txBody>
          <a:bodyPr/>
          <a:lstStyle/>
          <a:p>
            <a:r>
              <a:rPr lang="en-US" altLang="zh-TW" smtClean="0"/>
              <a:t>www.insecam.org</a:t>
            </a:r>
            <a:endParaRPr lang="zh-TW" altLang="en-US" smtClean="0"/>
          </a:p>
        </p:txBody>
      </p:sp>
      <p:pic>
        <p:nvPicPr>
          <p:cNvPr id="119811"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08063" y="1546225"/>
            <a:ext cx="8551862" cy="570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標題 4"/>
          <p:cNvSpPr>
            <a:spLocks noGrp="1" noChangeArrowheads="1"/>
          </p:cNvSpPr>
          <p:nvPr>
            <p:ph type="title"/>
          </p:nvPr>
        </p:nvSpPr>
        <p:spPr/>
        <p:txBody>
          <a:bodyPr/>
          <a:lstStyle/>
          <a:p>
            <a:r>
              <a:rPr lang="en-US" altLang="zh-TW" smtClean="0">
                <a:latin typeface="Noto Sans CJK TC Regular"/>
              </a:rPr>
              <a:t>https://haveibeenpwned.com</a:t>
            </a:r>
            <a:endParaRPr lang="zh-TW" altLang="en-US" smtClean="0"/>
          </a:p>
        </p:txBody>
      </p:sp>
      <p:pic>
        <p:nvPicPr>
          <p:cNvPr id="120835" name="圖片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12725" y="1716088"/>
            <a:ext cx="9642475" cy="553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角矩形圖說文字 6"/>
          <p:cNvSpPr/>
          <p:nvPr/>
        </p:nvSpPr>
        <p:spPr bwMode="auto">
          <a:xfrm>
            <a:off x="5594350" y="5049838"/>
            <a:ext cx="3968750" cy="1270000"/>
          </a:xfrm>
          <a:prstGeom prst="wedgeRoundRectCallout">
            <a:avLst>
              <a:gd name="adj1" fmla="val -81987"/>
              <a:gd name="adj2" fmla="val -64903"/>
              <a:gd name="adj3" fmla="val 16667"/>
            </a:avLst>
          </a:prstGeom>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100796" tIns="50398" rIns="100796" bIns="50398"/>
          <a:lstStyle/>
          <a:p>
            <a:pPr>
              <a:spcAft>
                <a:spcPts val="0"/>
              </a:spcAft>
              <a:defRPr/>
            </a:pPr>
            <a:r>
              <a:rPr lang="zh-TW" altLang="en-US" sz="3307" dirty="0">
                <a:latin typeface="Noto Sans CJK TC Regular" pitchFamily="34"/>
              </a:rPr>
              <a:t>檢測您的帳號和密碼是否可能已外洩</a:t>
            </a:r>
          </a:p>
        </p:txBody>
      </p:sp>
    </p:spTree>
  </p:cSld>
  <p:clrMapOvr>
    <a:masterClrMapping/>
  </p:clrMapOvr>
  <p:transition spd="slow">
    <p:cu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標題 1"/>
          <p:cNvSpPr>
            <a:spLocks noGrp="1" noChangeArrowheads="1"/>
          </p:cNvSpPr>
          <p:nvPr>
            <p:ph type="title"/>
          </p:nvPr>
        </p:nvSpPr>
        <p:spPr/>
        <p:txBody>
          <a:bodyPr/>
          <a:lstStyle/>
          <a:p>
            <a:r>
              <a:rPr lang="en-US" altLang="zh-TW" smtClean="0"/>
              <a:t>Netcraft</a:t>
            </a:r>
            <a:endParaRPr lang="zh-TW" altLang="en-US" smtClean="0"/>
          </a:p>
        </p:txBody>
      </p:sp>
      <p:pic>
        <p:nvPicPr>
          <p:cNvPr id="121859"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42913" y="1511300"/>
            <a:ext cx="9237662" cy="579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標題 1"/>
          <p:cNvSpPr>
            <a:spLocks noGrp="1" noChangeArrowheads="1"/>
          </p:cNvSpPr>
          <p:nvPr>
            <p:ph type="title"/>
          </p:nvPr>
        </p:nvSpPr>
        <p:spPr/>
        <p:txBody>
          <a:bodyPr/>
          <a:lstStyle/>
          <a:p>
            <a:r>
              <a:rPr lang="en-US" altLang="zh-TW" smtClean="0"/>
              <a:t>USB </a:t>
            </a:r>
            <a:r>
              <a:rPr lang="zh-TW" altLang="en-US" smtClean="0"/>
              <a:t>結構</a:t>
            </a:r>
          </a:p>
        </p:txBody>
      </p:sp>
      <p:pic>
        <p:nvPicPr>
          <p:cNvPr id="122883" name="圖片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22313" y="1619250"/>
            <a:ext cx="8281987"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5"/>
          <p:cNvPicPr>
            <a:picLocks noChangeAspect="1"/>
          </p:cNvPicPr>
          <p:nvPr/>
        </p:nvPicPr>
        <p:blipFill rotWithShape="1">
          <a:blip r:embed="rId3" cstate="email"/>
          <a:srcRect/>
          <a:stretch/>
        </p:blipFill>
        <p:spPr>
          <a:xfrm>
            <a:off x="4104208" y="5042661"/>
            <a:ext cx="2664296" cy="2495616"/>
          </a:xfrm>
          <a:prstGeom prst="rect">
            <a:avLst/>
          </a:prstGeom>
          <a:ln>
            <a:noFill/>
          </a:ln>
          <a:effectLst>
            <a:softEdge rad="112500"/>
          </a:effectLst>
        </p:spPr>
      </p:pic>
    </p:spTree>
  </p:cSld>
  <p:clrMapOvr>
    <a:masterClrMapping/>
  </p:clrMapOvr>
  <p:transition spd="slow">
    <p:cu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標題 1"/>
          <p:cNvSpPr>
            <a:spLocks noGrp="1" noChangeArrowheads="1"/>
          </p:cNvSpPr>
          <p:nvPr>
            <p:ph type="title"/>
          </p:nvPr>
        </p:nvSpPr>
        <p:spPr/>
        <p:txBody>
          <a:bodyPr/>
          <a:lstStyle/>
          <a:p>
            <a:r>
              <a:rPr lang="en-US" altLang="zh-TW" smtClean="0"/>
              <a:t>USB </a:t>
            </a:r>
            <a:r>
              <a:rPr lang="zh-TW" altLang="en-US" smtClean="0"/>
              <a:t>隨身碟病毒</a:t>
            </a:r>
          </a:p>
        </p:txBody>
      </p:sp>
      <p:pic>
        <p:nvPicPr>
          <p:cNvPr id="123907" name="Picture 5" descr="柯南"/>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36625" y="1511300"/>
            <a:ext cx="80772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圖片 2" descr="未命名.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11188" y="279400"/>
            <a:ext cx="89027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1" name="橢圓 3"/>
          <p:cNvSpPr>
            <a:spLocks noChangeArrowheads="1"/>
          </p:cNvSpPr>
          <p:nvPr/>
        </p:nvSpPr>
        <p:spPr bwMode="auto">
          <a:xfrm>
            <a:off x="2897188" y="1636713"/>
            <a:ext cx="1000125" cy="22860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01" tIns="45701" rIns="91401" bIns="4570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24932" name="橢圓 4"/>
          <p:cNvSpPr>
            <a:spLocks noChangeArrowheads="1"/>
          </p:cNvSpPr>
          <p:nvPr/>
        </p:nvSpPr>
        <p:spPr bwMode="auto">
          <a:xfrm>
            <a:off x="2754313" y="4137025"/>
            <a:ext cx="1000125" cy="1285875"/>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01" tIns="45701" rIns="91401" bIns="4570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24933" name="橢圓 5"/>
          <p:cNvSpPr>
            <a:spLocks noChangeArrowheads="1"/>
          </p:cNvSpPr>
          <p:nvPr/>
        </p:nvSpPr>
        <p:spPr bwMode="auto">
          <a:xfrm>
            <a:off x="2825750" y="6565900"/>
            <a:ext cx="1000125" cy="28575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01" tIns="45701" rIns="91401" bIns="45701"/>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24934" name="矩形 5"/>
          <p:cNvSpPr>
            <a:spLocks noChangeArrowheads="1"/>
          </p:cNvSpPr>
          <p:nvPr/>
        </p:nvSpPr>
        <p:spPr bwMode="auto">
          <a:xfrm>
            <a:off x="3968750" y="1993900"/>
            <a:ext cx="5643563"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1" tIns="45701" rIns="91401" bIns="45701">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[autorun]</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USEAUTOPLAY=1</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shellexcute=tebija/trebam.exe</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Shelltucite</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shell\\Explore\\command=tebija/trebam.exe</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shell\Open\\command=tebija/trebam.exe</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icon=tebija/trebam.exe</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open=tebija/trebam.exe</a:t>
            </a:r>
          </a:p>
          <a:p>
            <a:pPr eaLnBrk="1" hangingPunct="1">
              <a:lnSpc>
                <a:spcPct val="103000"/>
              </a:lnSpc>
              <a:buClr>
                <a:srgbClr val="000000"/>
              </a:buClr>
              <a:buSzPct val="100000"/>
              <a:buFont typeface="Times New Roman" panose="02020603050405020304" pitchFamily="18" charset="0"/>
              <a:buNone/>
            </a:pPr>
            <a:r>
              <a:rPr lang="en-US" altLang="zh-TW">
                <a:solidFill>
                  <a:srgbClr val="FF0000"/>
                </a:solidFill>
              </a:rPr>
              <a:t>action=Open foldero view files usingindowsxplorer</a:t>
            </a:r>
            <a:endParaRPr lang="zh-TW" altLang="en-US">
              <a:solidFill>
                <a:srgbClr val="FF0000"/>
              </a:solidFill>
            </a:endParaRPr>
          </a:p>
        </p:txBody>
      </p:sp>
    </p:spTree>
  </p:cSld>
  <p:clrMapOvr>
    <a:masterClrMapping/>
  </p:clrMapOvr>
  <p:transition spd="slow">
    <p:cut/>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圖片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15900" y="684213"/>
            <a:ext cx="96774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25513" y="174625"/>
            <a:ext cx="8229600" cy="721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圓角矩形 2"/>
          <p:cNvSpPr>
            <a:spLocks noChangeArrowheads="1"/>
          </p:cNvSpPr>
          <p:nvPr/>
        </p:nvSpPr>
        <p:spPr bwMode="auto">
          <a:xfrm>
            <a:off x="3455988" y="1474788"/>
            <a:ext cx="1152525" cy="2889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marL="742950" indent="-285750" defTabSz="449263">
              <a:defRPr sz="2400">
                <a:solidFill>
                  <a:schemeClr val="bg1"/>
                </a:solidFill>
                <a:latin typeface="Times New Roman" panose="02020603050405020304" pitchFamily="18" charset="0"/>
                <a:ea typeface="新細明體" panose="02020500000000000000" pitchFamily="18" charset="-120"/>
              </a:defRPr>
            </a:lvl2pPr>
            <a:lvl3pPr marL="1143000" indent="-228600" defTabSz="449263">
              <a:defRPr sz="2400">
                <a:solidFill>
                  <a:schemeClr val="bg1"/>
                </a:solidFill>
                <a:latin typeface="Times New Roman" panose="02020603050405020304" pitchFamily="18" charset="0"/>
                <a:ea typeface="新細明體" panose="02020500000000000000" pitchFamily="18" charset="-120"/>
              </a:defRPr>
            </a:lvl3pPr>
            <a:lvl4pPr marL="1600200" indent="-228600" defTabSz="449263">
              <a:defRPr sz="2400">
                <a:solidFill>
                  <a:schemeClr val="bg1"/>
                </a:solidFill>
                <a:latin typeface="Times New Roman" panose="02020603050405020304" pitchFamily="18" charset="0"/>
                <a:ea typeface="新細明體" panose="02020500000000000000" pitchFamily="18" charset="-120"/>
              </a:defRPr>
            </a:lvl4pPr>
            <a:lvl5pPr marL="2057400" indent="-228600" defTabSz="449263">
              <a:defRPr sz="2400">
                <a:solidFill>
                  <a:schemeClr val="bg1"/>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4" name="圓角矩形圖說文字 3"/>
          <p:cNvSpPr/>
          <p:nvPr/>
        </p:nvSpPr>
        <p:spPr bwMode="auto">
          <a:xfrm>
            <a:off x="4248150" y="827088"/>
            <a:ext cx="1871663" cy="407987"/>
          </a:xfrm>
          <a:prstGeom prst="wedgeRoundRectCallout">
            <a:avLst>
              <a:gd name="adj1" fmla="val -53040"/>
              <a:gd name="adj2" fmla="val 95543"/>
              <a:gd name="adj3" fmla="val 16667"/>
            </a:avLst>
          </a:prstGeom>
          <a:gradFill>
            <a:gsLst>
              <a:gs pos="0">
                <a:srgbClr val="FFFF00"/>
              </a:gs>
              <a:gs pos="50000">
                <a:schemeClr val="accent1">
                  <a:tint val="44500"/>
                  <a:satMod val="160000"/>
                </a:schemeClr>
              </a:gs>
              <a:gs pos="100000">
                <a:schemeClr val="accent1">
                  <a:tint val="23500"/>
                  <a:satMod val="160000"/>
                </a:schemeClr>
              </a:gs>
            </a:gsLst>
            <a:lin ang="5400000" scaled="0"/>
          </a:gradFill>
          <a:ln w="38100" cap="flat" cmpd="sng" algn="ctr">
            <a:solidFill>
              <a:srgbClr val="FF0000"/>
            </a:solidFill>
            <a:prstDash val="solid"/>
            <a:round/>
            <a:headEnd type="none" w="med" len="med"/>
            <a:tailEnd type="none" w="med" len="med"/>
          </a:ln>
          <a:effectLst/>
        </p:spPr>
        <p:txBody>
          <a:bodyPr/>
          <a:lstStyle/>
          <a:p>
            <a:pPr defTabSz="449263" eaLnBrk="1" hangingPunct="1">
              <a:lnSpc>
                <a:spcPct val="103000"/>
              </a:lnSpc>
              <a:buClr>
                <a:srgbClr val="000000"/>
              </a:buClr>
              <a:buSzPct val="100000"/>
              <a:buFont typeface="Times New Roman" pitchFamily="18" charset="0"/>
              <a:buNone/>
              <a:defRPr/>
            </a:pPr>
            <a:r>
              <a:rPr lang="zh-TW" altLang="en-US" b="1" dirty="0">
                <a:solidFill>
                  <a:schemeClr val="tx1"/>
                </a:solidFill>
              </a:rPr>
              <a:t>這就是病毒</a:t>
            </a:r>
          </a:p>
        </p:txBody>
      </p:sp>
      <p:sp>
        <p:nvSpPr>
          <p:cNvPr id="126981" name="圓角矩形 4"/>
          <p:cNvSpPr>
            <a:spLocks noChangeArrowheads="1"/>
          </p:cNvSpPr>
          <p:nvPr/>
        </p:nvSpPr>
        <p:spPr bwMode="auto">
          <a:xfrm>
            <a:off x="3424238" y="1916113"/>
            <a:ext cx="1152525" cy="46720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marL="742950" indent="-285750" defTabSz="449263">
              <a:defRPr sz="2400">
                <a:solidFill>
                  <a:schemeClr val="bg1"/>
                </a:solidFill>
                <a:latin typeface="Times New Roman" panose="02020603050405020304" pitchFamily="18" charset="0"/>
                <a:ea typeface="新細明體" panose="02020500000000000000" pitchFamily="18" charset="-120"/>
              </a:defRPr>
            </a:lvl2pPr>
            <a:lvl3pPr marL="1143000" indent="-228600" defTabSz="449263">
              <a:defRPr sz="2400">
                <a:solidFill>
                  <a:schemeClr val="bg1"/>
                </a:solidFill>
                <a:latin typeface="Times New Roman" panose="02020603050405020304" pitchFamily="18" charset="0"/>
                <a:ea typeface="新細明體" panose="02020500000000000000" pitchFamily="18" charset="-120"/>
              </a:defRPr>
            </a:lvl3pPr>
            <a:lvl4pPr marL="1600200" indent="-228600" defTabSz="449263">
              <a:defRPr sz="2400">
                <a:solidFill>
                  <a:schemeClr val="bg1"/>
                </a:solidFill>
                <a:latin typeface="Times New Roman" panose="02020603050405020304" pitchFamily="18" charset="0"/>
                <a:ea typeface="新細明體" panose="02020500000000000000" pitchFamily="18" charset="-120"/>
              </a:defRPr>
            </a:lvl4pPr>
            <a:lvl5pPr marL="2057400" indent="-228600" defTabSz="449263">
              <a:defRPr sz="2400">
                <a:solidFill>
                  <a:schemeClr val="bg1"/>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6" name="圓角矩形圖說文字 5"/>
          <p:cNvSpPr/>
          <p:nvPr/>
        </p:nvSpPr>
        <p:spPr bwMode="auto">
          <a:xfrm>
            <a:off x="4824413" y="1876425"/>
            <a:ext cx="2195512" cy="407988"/>
          </a:xfrm>
          <a:prstGeom prst="wedgeRoundRectCallout">
            <a:avLst>
              <a:gd name="adj1" fmla="val -59981"/>
              <a:gd name="adj2" fmla="val 101773"/>
              <a:gd name="adj3" fmla="val 16667"/>
            </a:avLst>
          </a:prstGeom>
          <a:gradFill>
            <a:gsLst>
              <a:gs pos="0">
                <a:srgbClr val="FFFF00"/>
              </a:gs>
              <a:gs pos="50000">
                <a:schemeClr val="accent1">
                  <a:tint val="44500"/>
                  <a:satMod val="160000"/>
                </a:schemeClr>
              </a:gs>
              <a:gs pos="100000">
                <a:schemeClr val="accent1">
                  <a:tint val="23500"/>
                  <a:satMod val="160000"/>
                </a:schemeClr>
              </a:gs>
            </a:gsLst>
            <a:lin ang="5400000" scaled="0"/>
          </a:gradFill>
          <a:ln w="38100" cap="flat" cmpd="sng" algn="ctr">
            <a:solidFill>
              <a:srgbClr val="FF0000"/>
            </a:solidFill>
            <a:prstDash val="solid"/>
            <a:round/>
            <a:headEnd type="none" w="med" len="med"/>
            <a:tailEnd type="none" w="med" len="med"/>
          </a:ln>
          <a:effectLst/>
        </p:spPr>
        <p:txBody>
          <a:bodyPr/>
          <a:lstStyle/>
          <a:p>
            <a:pPr defTabSz="449263" eaLnBrk="1" hangingPunct="1">
              <a:lnSpc>
                <a:spcPct val="103000"/>
              </a:lnSpc>
              <a:buClr>
                <a:srgbClr val="000000"/>
              </a:buClr>
              <a:buSzPct val="100000"/>
              <a:buFont typeface="Times New Roman" pitchFamily="18" charset="0"/>
              <a:buNone/>
              <a:defRPr/>
            </a:pPr>
            <a:r>
              <a:rPr lang="zh-TW" altLang="en-US" b="1" dirty="0">
                <a:solidFill>
                  <a:schemeClr val="tx1"/>
                </a:solidFill>
              </a:rPr>
              <a:t>病毒改的捷徑</a:t>
            </a:r>
          </a:p>
        </p:txBody>
      </p:sp>
      <p:sp>
        <p:nvSpPr>
          <p:cNvPr id="7" name="圓角矩形圖說文字 6"/>
          <p:cNvSpPr/>
          <p:nvPr/>
        </p:nvSpPr>
        <p:spPr bwMode="auto">
          <a:xfrm>
            <a:off x="5148263" y="6300788"/>
            <a:ext cx="3132137" cy="406400"/>
          </a:xfrm>
          <a:prstGeom prst="wedgeRoundRectCallout">
            <a:avLst>
              <a:gd name="adj1" fmla="val -53040"/>
              <a:gd name="adj2" fmla="val 95543"/>
              <a:gd name="adj3" fmla="val 16667"/>
            </a:avLst>
          </a:prstGeom>
          <a:gradFill>
            <a:gsLst>
              <a:gs pos="0">
                <a:srgbClr val="FFFF00"/>
              </a:gs>
              <a:gs pos="50000">
                <a:schemeClr val="accent1">
                  <a:tint val="44500"/>
                  <a:satMod val="160000"/>
                </a:schemeClr>
              </a:gs>
              <a:gs pos="100000">
                <a:schemeClr val="accent1">
                  <a:tint val="23500"/>
                  <a:satMod val="160000"/>
                </a:schemeClr>
              </a:gs>
            </a:gsLst>
            <a:lin ang="5400000" scaled="0"/>
          </a:gradFill>
          <a:ln w="38100" cap="flat" cmpd="sng" algn="ctr">
            <a:solidFill>
              <a:srgbClr val="FF0000"/>
            </a:solidFill>
            <a:prstDash val="solid"/>
            <a:round/>
            <a:headEnd type="none" w="med" len="med"/>
            <a:tailEnd type="none" w="med" len="med"/>
          </a:ln>
          <a:effectLst/>
        </p:spPr>
        <p:txBody>
          <a:bodyPr/>
          <a:lstStyle/>
          <a:p>
            <a:pPr defTabSz="449263" eaLnBrk="1" hangingPunct="1">
              <a:lnSpc>
                <a:spcPct val="103000"/>
              </a:lnSpc>
              <a:buClr>
                <a:srgbClr val="000000"/>
              </a:buClr>
              <a:buSzPct val="100000"/>
              <a:buFont typeface="Times New Roman" pitchFamily="18" charset="0"/>
              <a:buNone/>
              <a:defRPr/>
            </a:pPr>
            <a:r>
              <a:rPr lang="zh-TW" altLang="en-US" b="1" dirty="0">
                <a:solidFill>
                  <a:schemeClr val="tx1"/>
                </a:solidFill>
              </a:rPr>
              <a:t>這是另一支病毒改的</a:t>
            </a:r>
          </a:p>
        </p:txBody>
      </p:sp>
      <p:sp>
        <p:nvSpPr>
          <p:cNvPr id="126984" name="圓角矩形 7"/>
          <p:cNvSpPr>
            <a:spLocks noChangeArrowheads="1"/>
          </p:cNvSpPr>
          <p:nvPr/>
        </p:nvSpPr>
        <p:spPr bwMode="auto">
          <a:xfrm>
            <a:off x="3424238" y="6707188"/>
            <a:ext cx="1616075" cy="6778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marL="742950" indent="-285750" defTabSz="449263">
              <a:defRPr sz="2400">
                <a:solidFill>
                  <a:schemeClr val="bg1"/>
                </a:solidFill>
                <a:latin typeface="Times New Roman" panose="02020603050405020304" pitchFamily="18" charset="0"/>
                <a:ea typeface="新細明體" panose="02020500000000000000" pitchFamily="18" charset="-120"/>
              </a:defRPr>
            </a:lvl2pPr>
            <a:lvl3pPr marL="1143000" indent="-228600" defTabSz="449263">
              <a:defRPr sz="2400">
                <a:solidFill>
                  <a:schemeClr val="bg1"/>
                </a:solidFill>
                <a:latin typeface="Times New Roman" panose="02020603050405020304" pitchFamily="18" charset="0"/>
                <a:ea typeface="新細明體" panose="02020500000000000000" pitchFamily="18" charset="-120"/>
              </a:defRPr>
            </a:lvl3pPr>
            <a:lvl4pPr marL="1600200" indent="-228600" defTabSz="449263">
              <a:defRPr sz="2400">
                <a:solidFill>
                  <a:schemeClr val="bg1"/>
                </a:solidFill>
                <a:latin typeface="Times New Roman" panose="02020603050405020304" pitchFamily="18" charset="0"/>
                <a:ea typeface="新細明體" panose="02020500000000000000" pitchFamily="18" charset="-120"/>
              </a:defRPr>
            </a:lvl4pPr>
            <a:lvl5pPr marL="2057400" indent="-228600" defTabSz="449263">
              <a:defRPr sz="2400">
                <a:solidFill>
                  <a:schemeClr val="bg1"/>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Tree>
  </p:cSld>
  <p:clrMapOvr>
    <a:masterClrMapping/>
  </p:clrMapOvr>
  <p:transition spd="slow">
    <p:cut/>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標題 1"/>
          <p:cNvSpPr>
            <a:spLocks noGrp="1" noChangeArrowheads="1"/>
          </p:cNvSpPr>
          <p:nvPr>
            <p:ph type="title"/>
          </p:nvPr>
        </p:nvSpPr>
        <p:spPr/>
        <p:txBody>
          <a:bodyPr/>
          <a:lstStyle/>
          <a:p>
            <a:r>
              <a:rPr lang="en-US" altLang="zh-TW" smtClean="0"/>
              <a:t>Facebook.vbs </a:t>
            </a:r>
            <a:r>
              <a:rPr lang="zh-TW" altLang="en-US" smtClean="0"/>
              <a:t>內容</a:t>
            </a:r>
          </a:p>
        </p:txBody>
      </p:sp>
      <p:sp>
        <p:nvSpPr>
          <p:cNvPr id="128003" name="直排文字版面配置區 2"/>
          <p:cNvSpPr>
            <a:spLocks noGrp="1" noChangeArrowheads="1"/>
          </p:cNvSpPr>
          <p:nvPr>
            <p:ph type="body" orient="vert" idx="1"/>
          </p:nvPr>
        </p:nvSpPr>
        <p:spPr>
          <a:xfrm>
            <a:off x="755650" y="1931988"/>
            <a:ext cx="8964613" cy="5016500"/>
          </a:xfrm>
        </p:spPr>
        <p:txBody>
          <a:bodyPr vert="horz"/>
          <a:lstStyle/>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function posqdgQGdfjsjs</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Set objPPT = CreateObject("PowerPoint.Application")objPPT.Visible = True</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Set objPresentation = objPPT.Presentations.Add</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objPresentation.ApplyTemplate("C:\Program Files\Microsoft Office\Templates\Presentation Designs\Globe.pot")</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strComputer = "."</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Set objWMIService = GetObject("winmgmts:\\" &amp; strComputer &amp; "\root\cimv2")</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Set colProcesses = objWMIService.ExecQuery("Select * From Win32_Process")</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function QsTAWWAT</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 Send Email without Installing the SMTP Service</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Set objEmail = CreateObject("CDO.Message")</a:t>
            </a:r>
          </a:p>
          <a:p>
            <a:pPr marL="0" indent="0">
              <a:buFont typeface="Symbol" panose="05050102010706020507" pitchFamily="18" charset="2"/>
              <a:buNone/>
            </a:pPr>
            <a:r>
              <a:rPr lang="en-US" altLang="zh-TW" sz="1600" smtClean="0">
                <a:solidFill>
                  <a:srgbClr val="FF0000"/>
                </a:solidFill>
                <a:latin typeface="Times New Roman" panose="02020603050405020304" pitchFamily="18" charset="0"/>
                <a:cs typeface="Times New Roman" panose="02020603050405020304" pitchFamily="18" charset="0"/>
              </a:rPr>
              <a:t>objEmail.From = "admin1@fabrikam.com"</a:t>
            </a:r>
          </a:p>
          <a:p>
            <a:pPr marL="0" indent="0">
              <a:buFont typeface="Symbol" panose="05050102010706020507" pitchFamily="18" charset="2"/>
              <a:buNone/>
            </a:pPr>
            <a:r>
              <a:rPr lang="en-US" altLang="zh-TW" sz="1600" smtClean="0">
                <a:solidFill>
                  <a:srgbClr val="FF0000"/>
                </a:solidFill>
                <a:latin typeface="Times New Roman" panose="02020603050405020304" pitchFamily="18" charset="0"/>
                <a:cs typeface="Times New Roman" panose="02020603050405020304" pitchFamily="18" charset="0"/>
              </a:rPr>
              <a:t>objEmail.To = admin2@fabrikam.com</a:t>
            </a:r>
          </a:p>
          <a:p>
            <a:pPr marL="0" indent="0">
              <a:buFont typeface="Symbol" panose="05050102010706020507" pitchFamily="18" charset="2"/>
              <a:buNone/>
            </a:pPr>
            <a:r>
              <a:rPr lang="en-US" altLang="zh-TW" sz="1600" smtClean="0">
                <a:latin typeface="Times New Roman" panose="02020603050405020304" pitchFamily="18" charset="0"/>
                <a:cs typeface="Times New Roman" panose="02020603050405020304" pitchFamily="18" charset="0"/>
              </a:rPr>
              <a:t>...</a:t>
            </a:r>
          </a:p>
        </p:txBody>
      </p:sp>
    </p:spTree>
  </p:cSld>
  <p:clrMapOvr>
    <a:masterClrMapping/>
  </p:clrMapOvr>
  <p:transition spd="slow">
    <p:cut/>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標題 1"/>
          <p:cNvSpPr>
            <a:spLocks noGrp="1" noChangeArrowheads="1"/>
          </p:cNvSpPr>
          <p:nvPr>
            <p:ph type="title"/>
          </p:nvPr>
        </p:nvSpPr>
        <p:spPr/>
        <p:txBody>
          <a:bodyPr/>
          <a:lstStyle/>
          <a:p>
            <a:r>
              <a:rPr lang="zh-TW" altLang="en-US" smtClean="0"/>
              <a:t>捷徑內容</a:t>
            </a:r>
          </a:p>
        </p:txBody>
      </p:sp>
      <p:sp>
        <p:nvSpPr>
          <p:cNvPr id="129027" name="直排文字版面配置區 2"/>
          <p:cNvSpPr>
            <a:spLocks noGrp="1" noChangeArrowheads="1"/>
          </p:cNvSpPr>
          <p:nvPr>
            <p:ph type="body" orient="vert" idx="1"/>
          </p:nvPr>
        </p:nvSpPr>
        <p:spPr/>
        <p:txBody>
          <a:bodyPr vert="horz"/>
          <a:lstStyle/>
          <a:p>
            <a:r>
              <a:rPr lang="en-US" altLang="zh-TW" sz="2400" smtClean="0">
                <a:latin typeface="Times New Roman" panose="02020603050405020304" pitchFamily="18" charset="0"/>
                <a:cs typeface="Times New Roman" panose="02020603050405020304" pitchFamily="18" charset="0"/>
              </a:rPr>
              <a:t>L              F</a:t>
            </a:r>
            <a:r>
              <a:rPr lang="zh-TW" altLang="en-US" sz="2400" smtClean="0">
                <a:latin typeface="Times New Roman" panose="02020603050405020304" pitchFamily="18" charset="0"/>
                <a:cs typeface="Times New Roman" panose="02020603050405020304" pitchFamily="18" charset="0"/>
              </a:rPr>
              <a:t>凘                                                      </a:t>
            </a:r>
            <a:r>
              <a:rPr lang="en-US" altLang="zh-TW" sz="2400" smtClean="0">
                <a:latin typeface="Times New Roman" panose="02020603050405020304" pitchFamily="18" charset="0"/>
                <a:cs typeface="Times New Roman" panose="02020603050405020304" pitchFamily="18" charset="0"/>
              </a:rPr>
              <a:t>P</a:t>
            </a:r>
            <a:r>
              <a:rPr lang="zh-TW" altLang="en-US" sz="2400" smtClean="0">
                <a:latin typeface="Times New Roman" panose="02020603050405020304" pitchFamily="18" charset="0"/>
                <a:cs typeface="Times New Roman" panose="02020603050405020304" pitchFamily="18" charset="0"/>
              </a:rPr>
              <a:t>誁</a:t>
            </a:r>
            <a:r>
              <a:rPr lang="en-US" altLang="zh-TW" sz="2400" smtClean="0">
                <a:latin typeface="Times New Roman" panose="02020603050405020304" pitchFamily="18" charset="0"/>
                <a:cs typeface="Times New Roman" panose="02020603050405020304" pitchFamily="18" charset="0"/>
              </a:rPr>
              <a:t>??i</a:t>
            </a:r>
            <a:r>
              <a:rPr lang="zh-TW" altLang="en-US" sz="2400" smtClean="0">
                <a:latin typeface="Times New Roman" panose="02020603050405020304" pitchFamily="18" charset="0"/>
                <a:cs typeface="Times New Roman" panose="02020603050405020304" pitchFamily="18" charset="0"/>
              </a:rPr>
              <a:t>Ｊ </a:t>
            </a:r>
            <a:r>
              <a:rPr lang="en-US" altLang="zh-TW" sz="2400" smtClean="0">
                <a:latin typeface="Times New Roman" panose="02020603050405020304" pitchFamily="18" charset="0"/>
                <a:cs typeface="Times New Roman" panose="02020603050405020304" pitchFamily="18" charset="0"/>
              </a:rPr>
              <a:t>+00? /C:\                   &lt; 1          WINDOWS &amp;   </a:t>
            </a:r>
            <a:r>
              <a:rPr lang="zh-TW" altLang="en-US" sz="2400" smtClean="0">
                <a:latin typeface="Times New Roman" panose="02020603050405020304" pitchFamily="18" charset="0"/>
                <a:cs typeface="Times New Roman" panose="02020603050405020304" pitchFamily="18" charset="0"/>
              </a:rPr>
              <a:t>嚝           </a:t>
            </a:r>
            <a:r>
              <a:rPr lang="en-US" altLang="zh-TW" sz="2400" smtClean="0">
                <a:latin typeface="Times New Roman" panose="02020603050405020304" pitchFamily="18" charset="0"/>
                <a:cs typeface="Times New Roman" panose="02020603050405020304" pitchFamily="18" charset="0"/>
              </a:rPr>
              <a:t>W I N D O W S    @ 1          system32  (   </a:t>
            </a:r>
            <a:r>
              <a:rPr lang="zh-TW" altLang="en-US" sz="2400" smtClean="0">
                <a:latin typeface="Times New Roman" panose="02020603050405020304" pitchFamily="18" charset="0"/>
                <a:cs typeface="Times New Roman" panose="02020603050405020304" pitchFamily="18" charset="0"/>
              </a:rPr>
              <a:t>嚝           </a:t>
            </a:r>
            <a:r>
              <a:rPr lang="en-US" altLang="zh-TW" sz="2400" smtClean="0">
                <a:latin typeface="Times New Roman" panose="02020603050405020304" pitchFamily="18" charset="0"/>
                <a:cs typeface="Times New Roman" panose="02020603050405020304" pitchFamily="18" charset="0"/>
              </a:rPr>
              <a:t>s y s t e m 3 2    &lt; 2           cmd.exe &amp;   </a:t>
            </a:r>
            <a:r>
              <a:rPr lang="zh-TW" altLang="en-US" sz="2400" smtClean="0">
                <a:latin typeface="Times New Roman" panose="02020603050405020304" pitchFamily="18" charset="0"/>
                <a:cs typeface="Times New Roman" panose="02020603050405020304" pitchFamily="18" charset="0"/>
              </a:rPr>
              <a:t>嚝           </a:t>
            </a:r>
            <a:r>
              <a:rPr lang="en-US" altLang="zh-TW" sz="2400" smtClean="0">
                <a:latin typeface="Times New Roman" panose="02020603050405020304" pitchFamily="18" charset="0"/>
                <a:cs typeface="Times New Roman" panose="02020603050405020304" pitchFamily="18" charset="0"/>
              </a:rPr>
              <a:t>c m d . e x e      ) / c   </a:t>
            </a:r>
            <a:r>
              <a:rPr lang="en-US" altLang="zh-TW" sz="2400" smtClean="0">
                <a:solidFill>
                  <a:srgbClr val="FF0000"/>
                </a:solidFill>
                <a:latin typeface="Times New Roman" panose="02020603050405020304" pitchFamily="18" charset="0"/>
                <a:cs typeface="Times New Roman" panose="02020603050405020304" pitchFamily="18" charset="0"/>
              </a:rPr>
              <a:t>s t a r t   f a c e b o o k . v b s &amp; s t a r t   ??KN?. o d t &amp; e x i t 8 C : \ P r o g r a m   F i l e s   ( x 8 6 ) \ L i b r e O f f i c e   4 \ p r o g r a m \ s o f f i c e . b i n </a:t>
            </a:r>
            <a:r>
              <a:rPr lang="en-US" altLang="zh-TW" sz="2400" smtClean="0">
                <a:latin typeface="Times New Roman" panose="02020603050405020304" pitchFamily="18" charset="0"/>
                <a:cs typeface="Times New Roman" panose="02020603050405020304" pitchFamily="18" charset="0"/>
              </a:rPr>
              <a:t>   </a:t>
            </a:r>
            <a:br>
              <a:rPr lang="en-US" altLang="zh-TW" sz="2400" smtClean="0">
                <a:latin typeface="Times New Roman" panose="02020603050405020304" pitchFamily="18" charset="0"/>
                <a:cs typeface="Times New Roman" panose="02020603050405020304" pitchFamily="18" charset="0"/>
              </a:rPr>
            </a:br>
            <a:r>
              <a:rPr lang="en-US" altLang="zh-TW" sz="2400" smtClean="0">
                <a:latin typeface="Times New Roman" panose="02020603050405020304" pitchFamily="18" charset="0"/>
                <a:cs typeface="Times New Roman" panose="02020603050405020304" pitchFamily="18" charset="0"/>
              </a:rPr>
              <a:t>  N??]N</a:t>
            </a:r>
            <a:r>
              <a:rPr lang="zh-TW" altLang="en-US" sz="2400" smtClean="0">
                <a:latin typeface="Times New Roman" panose="02020603050405020304" pitchFamily="18" charset="0"/>
                <a:cs typeface="Times New Roman" panose="02020603050405020304" pitchFamily="18" charset="0"/>
              </a:rPr>
              <a:t>嵯</a:t>
            </a:r>
            <a:r>
              <a:rPr lang="en-US" altLang="zh-TW" sz="2400" smtClean="0">
                <a:latin typeface="Times New Roman" panose="02020603050405020304" pitchFamily="18" charset="0"/>
                <a:cs typeface="Times New Roman" panose="02020603050405020304" pitchFamily="18" charset="0"/>
              </a:rPr>
              <a:t>.</a:t>
            </a:r>
            <a:r>
              <a:rPr lang="zh-TW" altLang="en-US" sz="2400" smtClean="0">
                <a:latin typeface="Times New Roman" panose="02020603050405020304" pitchFamily="18" charset="0"/>
                <a:cs typeface="Times New Roman" panose="02020603050405020304" pitchFamily="18" charset="0"/>
              </a:rPr>
              <a:t>戛</a:t>
            </a:r>
            <a:r>
              <a:rPr lang="en-US" altLang="zh-TW" sz="2400" smtClean="0">
                <a:latin typeface="Times New Roman" panose="02020603050405020304" pitchFamily="18" charset="0"/>
                <a:cs typeface="Times New Roman" panose="02020603050405020304" pitchFamily="18" charset="0"/>
              </a:rPr>
              <a:t>Q        ?          ?ProgramFiles% (x86)\LibreOffice 4\program\soffice.bin                                                                                                                                                                                                              % P r o g r a m F i l e s %   ( x 8 6 ) \ L i b r e O f f i c e   4 \ p r o g r a m \ s o f f i c e . b i n </a:t>
            </a:r>
            <a:endParaRPr lang="zh-TW" altLang="en-US" sz="2400" smtClean="0">
              <a:latin typeface="Times New Roman" panose="02020603050405020304" pitchFamily="18" charset="0"/>
              <a:cs typeface="Times New Roman" panose="02020603050405020304" pitchFamily="18" charset="0"/>
            </a:endParaRPr>
          </a:p>
        </p:txBody>
      </p:sp>
    </p:spTree>
  </p:cSld>
  <p:clrMapOvr>
    <a:masterClrMapping/>
  </p:clrMapOvr>
  <p:transition spd="slow">
    <p:cut/>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標題 1"/>
          <p:cNvSpPr>
            <a:spLocks noGrp="1" noChangeArrowheads="1"/>
          </p:cNvSpPr>
          <p:nvPr>
            <p:ph type="title"/>
          </p:nvPr>
        </p:nvSpPr>
        <p:spPr>
          <a:xfrm>
            <a:off x="447675" y="241300"/>
            <a:ext cx="3584575" cy="1270000"/>
          </a:xfrm>
        </p:spPr>
        <p:txBody>
          <a:bodyPr/>
          <a:lstStyle/>
          <a:p>
            <a:r>
              <a:rPr lang="en-US" altLang="zh-TW" smtClean="0">
                <a:latin typeface="Arial Unicode MS" panose="020B0604020202020204" pitchFamily="34" charset="-120"/>
                <a:ea typeface="Arial Unicode MS" panose="020B0604020202020204" pitchFamily="34" charset="-120"/>
                <a:cs typeface="Arial Unicode MS" panose="020B0604020202020204" pitchFamily="34" charset="-120"/>
              </a:rPr>
              <a:t>Dos </a:t>
            </a:r>
            <a:r>
              <a:rPr lang="zh-TW" altLang="en-US" smtClean="0">
                <a:latin typeface="Arial Unicode MS" panose="020B0604020202020204" pitchFamily="34" charset="-120"/>
                <a:ea typeface="Arial Unicode MS" panose="020B0604020202020204" pitchFamily="34" charset="-120"/>
                <a:cs typeface="Arial Unicode MS" panose="020B0604020202020204" pitchFamily="34" charset="-120"/>
              </a:rPr>
              <a:t>解毒指令</a:t>
            </a:r>
          </a:p>
        </p:txBody>
      </p:sp>
      <p:sp>
        <p:nvSpPr>
          <p:cNvPr id="130051" name="內容版面配置區 3"/>
          <p:cNvSpPr>
            <a:spLocks noGrp="1" noChangeArrowheads="1"/>
          </p:cNvSpPr>
          <p:nvPr>
            <p:ph idx="1"/>
          </p:nvPr>
        </p:nvSpPr>
        <p:spPr/>
        <p:txBody>
          <a:bodyPr/>
          <a:lstStyle/>
          <a:p>
            <a:r>
              <a:rPr lang="zh-TW" altLang="en-US" smtClean="0"/>
              <a:t>開始</a:t>
            </a:r>
            <a:r>
              <a:rPr lang="en-US" altLang="zh-TW" smtClean="0"/>
              <a:t>-&gt;</a:t>
            </a:r>
            <a:r>
              <a:rPr lang="zh-TW" altLang="en-US" smtClean="0"/>
              <a:t>空格鍵入</a:t>
            </a:r>
            <a:r>
              <a:rPr lang="en-US" altLang="zh-TW" smtClean="0"/>
              <a:t>cmd</a:t>
            </a:r>
          </a:p>
          <a:p>
            <a:r>
              <a:rPr lang="en-US" altLang="zh-TW" smtClean="0"/>
              <a:t>dir</a:t>
            </a:r>
          </a:p>
          <a:p>
            <a:r>
              <a:rPr lang="en-US" altLang="zh-TW" smtClean="0"/>
              <a:t>cd ..: cd \: cd temp</a:t>
            </a:r>
          </a:p>
          <a:p>
            <a:r>
              <a:rPr lang="en-US" altLang="zh-TW" smtClean="0"/>
              <a:t>attrib –s –h –a *</a:t>
            </a:r>
          </a:p>
          <a:p>
            <a:r>
              <a:rPr lang="en-US" altLang="zh-TW" smtClean="0"/>
              <a:t>attrib –s –h –a /s /d</a:t>
            </a:r>
          </a:p>
          <a:p>
            <a:endParaRPr lang="en-US" altLang="zh-TW" smtClean="0"/>
          </a:p>
          <a:p>
            <a:endParaRPr lang="en-US" altLang="zh-TW" smtClean="0"/>
          </a:p>
          <a:p>
            <a:endParaRPr lang="en-US" altLang="zh-TW" smtClean="0"/>
          </a:p>
          <a:p>
            <a:endParaRPr lang="zh-TW" altLang="en-US" smtClean="0"/>
          </a:p>
        </p:txBody>
      </p:sp>
      <p:pic>
        <p:nvPicPr>
          <p:cNvPr id="13005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95850" y="323850"/>
            <a:ext cx="5067300" cy="2581275"/>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en-US" altLang="zh-TW" b="1" dirty="0"/>
              <a:t>How to Delete the VBS Virus 1,2</a:t>
            </a:r>
            <a:endParaRPr lang="zh-TW" altLang="en-US" dirty="0"/>
          </a:p>
        </p:txBody>
      </p:sp>
      <p:sp>
        <p:nvSpPr>
          <p:cNvPr id="131075" name="內容版面配置區 2"/>
          <p:cNvSpPr>
            <a:spLocks noGrp="1" noChangeArrowheads="1"/>
          </p:cNvSpPr>
          <p:nvPr>
            <p:ph idx="1"/>
          </p:nvPr>
        </p:nvSpPr>
        <p:spPr>
          <a:xfrm>
            <a:off x="144463" y="1763713"/>
            <a:ext cx="9791700" cy="5256212"/>
          </a:xfrm>
        </p:spPr>
        <p:txBody>
          <a:bodyPr/>
          <a:lstStyle/>
          <a:p>
            <a:pPr marL="514350" indent="-514350">
              <a:buFont typeface="Verdana" panose="020B0604030504040204" pitchFamily="34" charset="0"/>
              <a:buAutoNum type="arabicPeriod"/>
            </a:pPr>
            <a:r>
              <a:rPr lang="en-US" altLang="zh-TW" sz="3000" smtClean="0"/>
              <a:t>Hold down the "Ctrl," "Alt" and "Delete" keys simultaneously to open the Task Manager. Select the "Processes" tab and end the "dxdlg.exe" and "wscript.exe" processes.</a:t>
            </a:r>
          </a:p>
          <a:p>
            <a:pPr marL="514350" indent="-514350">
              <a:buFont typeface="Verdana" panose="020B0604030504040204" pitchFamily="34" charset="0"/>
              <a:buAutoNum type="arabicPeriod"/>
            </a:pPr>
            <a:r>
              <a:rPr lang="en-US" altLang="zh-TW" sz="3000" smtClean="0"/>
              <a:t>Click the "Start" menu, type "regedit" and press "Enter." Locate the registry key "HKEY_LOCAL_MACHINESOFTWAREMicrosoftWindows NTCurrentVersionWinlogon." In the window pane on the right, select "Userinit." Delete all values other than "C:windowssystem32userinit.exe."</a:t>
            </a:r>
          </a:p>
        </p:txBody>
      </p:sp>
      <p:sp>
        <p:nvSpPr>
          <p:cNvPr id="131076"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fld id="{5D593458-9314-42FF-9BC5-7E18A686ED29}" type="slidenum">
              <a:rPr lang="en-US" altLang="zh-TW" sz="1500">
                <a:solidFill>
                  <a:srgbClr val="006699"/>
                </a:solidFill>
              </a:rPr>
              <a:pPr/>
              <a:t>99</a:t>
            </a:fld>
            <a:endParaRPr lang="en-US" altLang="zh-TW" sz="1500">
              <a:solidFill>
                <a:srgbClr val="006699"/>
              </a:solidFill>
            </a:endParaRPr>
          </a:p>
        </p:txBody>
      </p:sp>
    </p:spTree>
  </p:cSld>
  <p:clrMapOvr>
    <a:masterClrMapping/>
  </p:clrMapOvr>
  <p:transition spd="slow">
    <p:cut/>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en-US" altLang="zh-TW" b="1" dirty="0"/>
              <a:t>How to Delete the VBS Virus 3,4</a:t>
            </a:r>
            <a:endParaRPr lang="zh-TW" altLang="en-US" dirty="0"/>
          </a:p>
        </p:txBody>
      </p:sp>
      <p:sp>
        <p:nvSpPr>
          <p:cNvPr id="132099" name="內容版面配置區 2"/>
          <p:cNvSpPr>
            <a:spLocks noGrp="1" noChangeArrowheads="1"/>
          </p:cNvSpPr>
          <p:nvPr>
            <p:ph idx="1"/>
          </p:nvPr>
        </p:nvSpPr>
        <p:spPr>
          <a:xfrm>
            <a:off x="144463" y="1763713"/>
            <a:ext cx="9791700" cy="5256212"/>
          </a:xfrm>
        </p:spPr>
        <p:txBody>
          <a:bodyPr/>
          <a:lstStyle/>
          <a:p>
            <a:pPr marL="514350" indent="-514350">
              <a:buFont typeface="Verdana" panose="020B0604030504040204" pitchFamily="34" charset="0"/>
              <a:buAutoNum type="arabicPeriod" startAt="3"/>
            </a:pPr>
            <a:r>
              <a:rPr lang="en-US" altLang="zh-TW" sz="3000" smtClean="0"/>
              <a:t>Open the folder "C:\WINDOWS\System32." Delete the files "dxdlg.exe" and "boot.vbs.“</a:t>
            </a:r>
          </a:p>
          <a:p>
            <a:pPr marL="514350" indent="-514350">
              <a:buFont typeface="Verdana" panose="020B0604030504040204" pitchFamily="34" charset="0"/>
              <a:buAutoNum type="arabicPeriod" startAt="3"/>
            </a:pPr>
            <a:r>
              <a:rPr lang="en-US" altLang="zh-TW" sz="3000" smtClean="0"/>
              <a:t>Open the "Start" menu again and select the search function. Search your entire hard drive for "boot.vbs" and "kinza.exe." If you are using Vista or Windows 7, select "Computer" from the "Start" menu. Search in the box in the top-right corner. Delete every copy of these two files you find.</a:t>
            </a:r>
          </a:p>
        </p:txBody>
      </p:sp>
      <p:sp>
        <p:nvSpPr>
          <p:cNvPr id="132100"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fld id="{0AAD60DC-04CA-4649-84E1-E54B874CA6CE}" type="slidenum">
              <a:rPr lang="en-US" altLang="zh-TW" sz="1500">
                <a:solidFill>
                  <a:srgbClr val="006699"/>
                </a:solidFill>
              </a:rPr>
              <a:pPr/>
              <a:t>100</a:t>
            </a:fld>
            <a:endParaRPr lang="en-US" altLang="zh-TW" sz="1500">
              <a:solidFill>
                <a:srgbClr val="006699"/>
              </a:solidFill>
            </a:endParaRPr>
          </a:p>
        </p:txBody>
      </p:sp>
    </p:spTree>
  </p:cSld>
  <p:clrMapOvr>
    <a:masterClrMapping/>
  </p:clrMapOvr>
  <p:transition spd="slow">
    <p:cut/>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en-US" altLang="zh-TW" b="1" dirty="0"/>
              <a:t>How to Delete the VBS Virus</a:t>
            </a:r>
            <a:endParaRPr lang="zh-TW" altLang="en-US" dirty="0"/>
          </a:p>
        </p:txBody>
      </p:sp>
      <p:sp>
        <p:nvSpPr>
          <p:cNvPr id="133123" name="內容版面配置區 2"/>
          <p:cNvSpPr>
            <a:spLocks noGrp="1" noChangeArrowheads="1"/>
          </p:cNvSpPr>
          <p:nvPr>
            <p:ph idx="1"/>
          </p:nvPr>
        </p:nvSpPr>
        <p:spPr>
          <a:xfrm>
            <a:off x="144463" y="1763713"/>
            <a:ext cx="9791700" cy="5256212"/>
          </a:xfrm>
        </p:spPr>
        <p:txBody>
          <a:bodyPr/>
          <a:lstStyle/>
          <a:p>
            <a:pPr marL="514350" indent="-514350">
              <a:buFont typeface="Verdana" panose="020B0604030504040204" pitchFamily="34" charset="0"/>
              <a:buAutoNum type="arabicPeriod" startAt="5"/>
            </a:pPr>
            <a:r>
              <a:rPr lang="en-US" altLang="zh-TW" sz="3000" smtClean="0"/>
              <a:t>Open the "Start" menu, right-click on "My Computer" and select "Properties." Select the "System Restore" tab and click the "Turn off System Restore" check box. In Vista and Windows 7, click "Start," "Control Panel" and "System and Maintenance," and select "System protection" from the left pane. Unselect the C: drive from the Automatic Restore Points box and click "Apply."</a:t>
            </a:r>
          </a:p>
          <a:p>
            <a:pPr marL="514350" indent="-514350">
              <a:buFont typeface="Verdana" panose="020B0604030504040204" pitchFamily="34" charset="0"/>
              <a:buAutoNum type="arabicPeriod" startAt="5"/>
            </a:pPr>
            <a:r>
              <a:rPr lang="en-US" altLang="zh-TW" sz="3000" smtClean="0"/>
              <a:t>Restart your computer. Run a virus scan to confirm that the virus has been deleted.</a:t>
            </a:r>
          </a:p>
        </p:txBody>
      </p:sp>
      <p:sp>
        <p:nvSpPr>
          <p:cNvPr id="133124"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fld id="{E89A556A-644D-42F8-AEAC-DAA64B133E80}" type="slidenum">
              <a:rPr lang="en-US" altLang="zh-TW" sz="1500">
                <a:solidFill>
                  <a:srgbClr val="006699"/>
                </a:solidFill>
              </a:rPr>
              <a:pPr/>
              <a:t>101</a:t>
            </a:fld>
            <a:endParaRPr lang="en-US" altLang="zh-TW" sz="1500">
              <a:solidFill>
                <a:srgbClr val="006699"/>
              </a:solidFill>
            </a:endParaRPr>
          </a:p>
        </p:txBody>
      </p:sp>
      <p:sp>
        <p:nvSpPr>
          <p:cNvPr id="5" name="矩形 4"/>
          <p:cNvSpPr/>
          <p:nvPr/>
        </p:nvSpPr>
        <p:spPr>
          <a:xfrm>
            <a:off x="1368425" y="7019925"/>
            <a:ext cx="7775575" cy="461963"/>
          </a:xfrm>
          <a:prstGeom prst="rect">
            <a:avLst/>
          </a:prstGeom>
        </p:spPr>
        <p:txBody>
          <a:bodyPr>
            <a:spAutoFit/>
          </a:bodyPr>
          <a:lstStyle/>
          <a:p>
            <a:pPr>
              <a:defRPr/>
            </a:pPr>
            <a:r>
              <a:rPr lang="en-US" altLang="zh-TW" dirty="0">
                <a:solidFill>
                  <a:schemeClr val="bg1">
                    <a:lumMod val="50000"/>
                  </a:schemeClr>
                </a:solidFill>
              </a:rPr>
              <a:t>http://www.ehow.com/how_6301121_delete-vbs-virus.html</a:t>
            </a:r>
            <a:endParaRPr lang="zh-TW" altLang="en-US" dirty="0">
              <a:solidFill>
                <a:schemeClr val="bg1">
                  <a:lumMod val="50000"/>
                </a:schemeClr>
              </a:solidFill>
            </a:endParaRPr>
          </a:p>
        </p:txBody>
      </p:sp>
    </p:spTree>
  </p:cSld>
  <p:clrMapOvr>
    <a:masterClrMapping/>
  </p:clrMapOvr>
  <p:transition spd="slow">
    <p:cut/>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標題 2"/>
          <p:cNvSpPr>
            <a:spLocks noGrp="1"/>
          </p:cNvSpPr>
          <p:nvPr>
            <p:ph type="title"/>
          </p:nvPr>
        </p:nvSpPr>
        <p:spPr>
          <a:xfrm>
            <a:off x="447675" y="241300"/>
            <a:ext cx="9345613" cy="1270000"/>
          </a:xfrm>
        </p:spPr>
        <p:txBody>
          <a:bodyPr/>
          <a:lstStyle/>
          <a:p>
            <a:pPr>
              <a:defRPr/>
            </a:pPr>
            <a:r>
              <a:rPr lang="zh-TW" altLang="en-US"/>
              <a:t>如何判斷是否中獎</a:t>
            </a:r>
          </a:p>
        </p:txBody>
      </p:sp>
      <p:sp>
        <p:nvSpPr>
          <p:cNvPr id="134147" name="內容版面配置區 3"/>
          <p:cNvSpPr>
            <a:spLocks noGrp="1" noChangeArrowheads="1"/>
          </p:cNvSpPr>
          <p:nvPr>
            <p:ph idx="1"/>
          </p:nvPr>
        </p:nvSpPr>
        <p:spPr>
          <a:xfrm>
            <a:off x="503238" y="1931988"/>
            <a:ext cx="9290050" cy="4535487"/>
          </a:xfrm>
        </p:spPr>
        <p:txBody>
          <a:bodyPr/>
          <a:lstStyle/>
          <a:p>
            <a:r>
              <a:rPr lang="zh-TW" altLang="en-US" smtClean="0"/>
              <a:t>網路變得比平常慢</a:t>
            </a:r>
            <a:endParaRPr lang="en-US" altLang="zh-TW" smtClean="0"/>
          </a:p>
          <a:p>
            <a:r>
              <a:rPr lang="zh-TW" altLang="en-US" smtClean="0"/>
              <a:t>硬碟燈一直閃</a:t>
            </a:r>
            <a:endParaRPr lang="en-US" altLang="zh-TW" smtClean="0"/>
          </a:p>
          <a:p>
            <a:r>
              <a:rPr lang="zh-TW" altLang="en-US" smtClean="0"/>
              <a:t>程式莫名其妙自行關閉</a:t>
            </a:r>
            <a:endParaRPr lang="en-US" altLang="zh-TW" smtClean="0"/>
          </a:p>
          <a:p>
            <a:r>
              <a:rPr lang="zh-TW" altLang="en-US" smtClean="0"/>
              <a:t>防毒程式無法啟動</a:t>
            </a:r>
            <a:r>
              <a:rPr lang="en-US" altLang="zh-TW" smtClean="0"/>
              <a:t>, </a:t>
            </a:r>
            <a:r>
              <a:rPr lang="zh-TW" altLang="en-US" smtClean="0"/>
              <a:t>無法更新</a:t>
            </a:r>
            <a:endParaRPr lang="en-US" altLang="zh-TW" smtClean="0"/>
          </a:p>
          <a:p>
            <a:r>
              <a:rPr lang="en-US" altLang="zh-TW" smtClean="0"/>
              <a:t>C</a:t>
            </a:r>
            <a:r>
              <a:rPr lang="zh-TW" altLang="en-US" smtClean="0"/>
              <a:t>槽無法開啟</a:t>
            </a:r>
            <a:endParaRPr lang="en-US" altLang="zh-TW" smtClean="0"/>
          </a:p>
          <a:p>
            <a:r>
              <a:rPr lang="zh-TW" altLang="en-US" smtClean="0"/>
              <a:t>資料被隱藏</a:t>
            </a:r>
            <a:endParaRPr lang="en-US" altLang="zh-TW" smtClean="0"/>
          </a:p>
          <a:p>
            <a:r>
              <a:rPr lang="en-US" altLang="zh-TW" smtClean="0"/>
              <a:t>………</a:t>
            </a:r>
            <a:endParaRPr lang="zh-TW" altLang="en-US" smtClean="0"/>
          </a:p>
        </p:txBody>
      </p:sp>
    </p:spTree>
  </p:cSld>
  <p:clrMapOvr>
    <a:masterClrMapping/>
  </p:clrMapOvr>
  <p:transition spd="slow">
    <p:cut/>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1F2A6E78-8212-4D88-9D95-F18773E87D7C}" type="slidenum">
              <a:rPr lang="en-US" altLang="zh-TW"/>
              <a:pPr eaLnBrk="1" hangingPunct="1">
                <a:lnSpc>
                  <a:spcPct val="103000"/>
                </a:lnSpc>
                <a:buClr>
                  <a:srgbClr val="000000"/>
                </a:buClr>
                <a:buSzPct val="100000"/>
                <a:buFont typeface="Times New Roman" panose="02020603050405020304" pitchFamily="18" charset="0"/>
                <a:buNone/>
              </a:pPr>
              <a:t>103</a:t>
            </a:fld>
            <a:endParaRPr lang="en-US" altLang="zh-TW"/>
          </a:p>
        </p:txBody>
      </p:sp>
      <p:sp>
        <p:nvSpPr>
          <p:cNvPr id="135171" name="Rectangle 2"/>
          <p:cNvSpPr>
            <a:spLocks noGrp="1" noChangeArrowheads="1"/>
          </p:cNvSpPr>
          <p:nvPr>
            <p:ph type="title"/>
          </p:nvPr>
        </p:nvSpPr>
        <p:spPr/>
        <p:txBody>
          <a:bodyPr/>
          <a:lstStyle/>
          <a:p>
            <a:r>
              <a:rPr lang="zh-TW" altLang="en-US" smtClean="0">
                <a:ea typeface="SimHei" pitchFamily="49" charset="-122"/>
              </a:rPr>
              <a:t>防隨身碟病毒</a:t>
            </a:r>
          </a:p>
        </p:txBody>
      </p:sp>
      <p:sp>
        <p:nvSpPr>
          <p:cNvPr id="135172" name="Rectangle 3"/>
          <p:cNvSpPr>
            <a:spLocks noGrp="1" noChangeArrowheads="1"/>
          </p:cNvSpPr>
          <p:nvPr>
            <p:ph type="body" idx="1"/>
          </p:nvPr>
        </p:nvSpPr>
        <p:spPr>
          <a:xfrm>
            <a:off x="504825" y="1763713"/>
            <a:ext cx="9299575" cy="5588000"/>
          </a:xfrm>
        </p:spPr>
        <p:txBody>
          <a:bodyPr/>
          <a:lstStyle/>
          <a:p>
            <a:pPr>
              <a:lnSpc>
                <a:spcPct val="80000"/>
              </a:lnSpc>
            </a:pPr>
            <a:r>
              <a:rPr lang="zh-TW" altLang="en-US" sz="2900" smtClean="0">
                <a:latin typeface="SimHei" pitchFamily="49" charset="-122"/>
                <a:ea typeface="SimHei" pitchFamily="49" charset="-122"/>
              </a:rPr>
              <a:t>檔案總管</a:t>
            </a:r>
            <a:r>
              <a:rPr lang="en-US" altLang="zh-TW" sz="2900" smtClean="0">
                <a:latin typeface="SimHei" pitchFamily="49" charset="-122"/>
                <a:ea typeface="SimHei" pitchFamily="49" charset="-122"/>
              </a:rPr>
              <a:t>- </a:t>
            </a:r>
            <a:r>
              <a:rPr lang="zh-TW" altLang="en-US" sz="2900" smtClean="0">
                <a:latin typeface="SimHei" pitchFamily="49" charset="-122"/>
                <a:ea typeface="SimHei" pitchFamily="49" charset="-122"/>
                <a:hlinkClick r:id="rId3" tooltip="顯示隱藏檔"/>
              </a:rPr>
              <a:t>顯示隱藏檔</a:t>
            </a:r>
            <a:r>
              <a:rPr lang="zh-TW" altLang="en-US" sz="2900" smtClean="0">
                <a:latin typeface="SimHei" pitchFamily="49" charset="-122"/>
                <a:ea typeface="SimHei" pitchFamily="49" charset="-122"/>
              </a:rPr>
              <a:t> 無法啟用，病毒會將其改回去</a:t>
            </a:r>
          </a:p>
          <a:p>
            <a:pPr>
              <a:lnSpc>
                <a:spcPct val="80000"/>
              </a:lnSpc>
            </a:pPr>
            <a:r>
              <a:rPr lang="zh-TW" altLang="en-US" sz="2900" smtClean="0">
                <a:latin typeface="SimHei" pitchFamily="49" charset="-122"/>
                <a:ea typeface="SimHei" pitchFamily="49" charset="-122"/>
              </a:rPr>
              <a:t>電腦速度變慢</a:t>
            </a:r>
            <a:r>
              <a:rPr lang="en-US" altLang="zh-TW" sz="2900" smtClean="0">
                <a:latin typeface="SimHei" pitchFamily="49" charset="-122"/>
                <a:ea typeface="SimHei" pitchFamily="49" charset="-122"/>
              </a:rPr>
              <a:t>, </a:t>
            </a:r>
            <a:r>
              <a:rPr lang="zh-TW" altLang="en-US" sz="2900" smtClean="0">
                <a:latin typeface="SimHei" pitchFamily="49" charset="-122"/>
                <a:ea typeface="SimHei" pitchFamily="49" charset="-122"/>
              </a:rPr>
              <a:t>無法正常開啟隨身碟、資料夾等</a:t>
            </a:r>
          </a:p>
          <a:p>
            <a:pPr>
              <a:lnSpc>
                <a:spcPct val="80000"/>
              </a:lnSpc>
            </a:pPr>
            <a:r>
              <a:rPr lang="zh-TW" altLang="en-US" sz="2900" smtClean="0">
                <a:latin typeface="SimHei" pitchFamily="49" charset="-122"/>
                <a:ea typeface="SimHei" pitchFamily="49" charset="-122"/>
              </a:rPr>
              <a:t>會產生兩個檔案</a:t>
            </a:r>
          </a:p>
          <a:p>
            <a:pPr lvl="1">
              <a:lnSpc>
                <a:spcPct val="80000"/>
              </a:lnSpc>
            </a:pPr>
            <a:r>
              <a:rPr lang="en-US" altLang="zh-TW" sz="2600" smtClean="0">
                <a:latin typeface="SimHei" pitchFamily="49" charset="-122"/>
                <a:ea typeface="SimHei" pitchFamily="49" charset="-122"/>
              </a:rPr>
              <a:t>Autorun.inf</a:t>
            </a:r>
          </a:p>
          <a:p>
            <a:pPr lvl="1">
              <a:lnSpc>
                <a:spcPct val="80000"/>
              </a:lnSpc>
            </a:pPr>
            <a:r>
              <a:rPr lang="en-US" altLang="zh-TW" sz="2600" smtClean="0">
                <a:latin typeface="SimHei" pitchFamily="49" charset="-122"/>
                <a:ea typeface="SimHei" pitchFamily="49" charset="-122"/>
              </a:rPr>
              <a:t>xxx.exe (</a:t>
            </a:r>
            <a:r>
              <a:rPr lang="zh-TW" altLang="en-US" sz="2600" smtClean="0">
                <a:latin typeface="SimHei" pitchFamily="49" charset="-122"/>
                <a:ea typeface="SimHei" pitchFamily="49" charset="-122"/>
              </a:rPr>
              <a:t>檔名不定</a:t>
            </a:r>
            <a:r>
              <a:rPr lang="en-US" altLang="zh-TW" sz="2600" smtClean="0">
                <a:latin typeface="SimHei" pitchFamily="49" charset="-122"/>
                <a:ea typeface="SimHei" pitchFamily="49" charset="-122"/>
              </a:rPr>
              <a:t>, </a:t>
            </a:r>
            <a:r>
              <a:rPr lang="zh-TW" altLang="en-US" sz="2600" smtClean="0">
                <a:latin typeface="SimHei" pitchFamily="49" charset="-122"/>
                <a:ea typeface="SimHei" pitchFamily="49" charset="-122"/>
              </a:rPr>
              <a:t>如柯南</a:t>
            </a:r>
            <a:r>
              <a:rPr lang="en-US" altLang="zh-TW" sz="2600" smtClean="0">
                <a:latin typeface="SimHei" pitchFamily="49" charset="-122"/>
                <a:ea typeface="SimHei" pitchFamily="49" charset="-122"/>
              </a:rPr>
              <a:t>, </a:t>
            </a:r>
            <a:r>
              <a:rPr lang="zh-TW" altLang="en-US" sz="2600" smtClean="0">
                <a:latin typeface="SimHei" pitchFamily="49" charset="-122"/>
                <a:ea typeface="SimHei" pitchFamily="49" charset="-122"/>
              </a:rPr>
              <a:t>小熊</a:t>
            </a:r>
            <a:r>
              <a:rPr lang="en-US" altLang="zh-TW" sz="2600" smtClean="0">
                <a:ea typeface="SimHei" pitchFamily="49" charset="-122"/>
              </a:rPr>
              <a:t>…</a:t>
            </a:r>
            <a:r>
              <a:rPr lang="en-US" altLang="zh-TW" sz="2600" smtClean="0">
                <a:latin typeface="SimHei" pitchFamily="49" charset="-122"/>
                <a:ea typeface="SimHei" pitchFamily="49" charset="-122"/>
              </a:rPr>
              <a:t>)</a:t>
            </a:r>
          </a:p>
          <a:p>
            <a:pPr>
              <a:lnSpc>
                <a:spcPct val="80000"/>
              </a:lnSpc>
            </a:pPr>
            <a:endParaRPr lang="en-US" altLang="zh-TW" sz="2600" smtClean="0">
              <a:latin typeface="SimHei" pitchFamily="49" charset="-122"/>
              <a:ea typeface="SimHei" pitchFamily="49" charset="-122"/>
            </a:endParaRPr>
          </a:p>
          <a:p>
            <a:pPr>
              <a:lnSpc>
                <a:spcPct val="80000"/>
              </a:lnSpc>
            </a:pPr>
            <a:r>
              <a:rPr lang="zh-TW" altLang="en-US" sz="2900" smtClean="0">
                <a:solidFill>
                  <a:srgbClr val="FF0000"/>
                </a:solidFill>
                <a:latin typeface="SimHei" pitchFamily="49" charset="-122"/>
                <a:ea typeface="SimHei" pitchFamily="49" charset="-122"/>
              </a:rPr>
              <a:t>打開隱藏檔案</a:t>
            </a:r>
            <a:r>
              <a:rPr lang="en-US" altLang="zh-TW" sz="2900" smtClean="0">
                <a:solidFill>
                  <a:srgbClr val="FF0000"/>
                </a:solidFill>
                <a:latin typeface="SimHei" pitchFamily="49" charset="-122"/>
                <a:ea typeface="SimHei" pitchFamily="49" charset="-122"/>
              </a:rPr>
              <a:t>, </a:t>
            </a:r>
            <a:r>
              <a:rPr lang="zh-TW" altLang="en-US" sz="2900" smtClean="0">
                <a:solidFill>
                  <a:srgbClr val="FF0000"/>
                </a:solidFill>
                <a:latin typeface="SimHei" pitchFamily="49" charset="-122"/>
                <a:ea typeface="SimHei" pitchFamily="49" charset="-122"/>
              </a:rPr>
              <a:t>關閉自動播放</a:t>
            </a:r>
          </a:p>
          <a:p>
            <a:pPr>
              <a:lnSpc>
                <a:spcPct val="80000"/>
              </a:lnSpc>
            </a:pPr>
            <a:r>
              <a:rPr lang="zh-TW" altLang="en-US" sz="2900" smtClean="0">
                <a:solidFill>
                  <a:srgbClr val="FF0000"/>
                </a:solidFill>
                <a:latin typeface="SimHei" pitchFamily="49" charset="-122"/>
                <a:ea typeface="SimHei" pitchFamily="49" charset="-122"/>
              </a:rPr>
              <a:t>隨身碟上建立一個 </a:t>
            </a:r>
            <a:r>
              <a:rPr lang="en-US" altLang="zh-TW" sz="2900" smtClean="0">
                <a:solidFill>
                  <a:srgbClr val="FF0000"/>
                </a:solidFill>
                <a:latin typeface="SimHei" pitchFamily="49" charset="-122"/>
                <a:ea typeface="SimHei" pitchFamily="49" charset="-122"/>
              </a:rPr>
              <a:t>autorun.inf </a:t>
            </a:r>
            <a:r>
              <a:rPr lang="zh-TW" altLang="en-US" sz="2900" smtClean="0">
                <a:solidFill>
                  <a:srgbClr val="FF0000"/>
                </a:solidFill>
                <a:latin typeface="SimHei" pitchFamily="49" charset="-122"/>
                <a:ea typeface="SimHei" pitchFamily="49" charset="-122"/>
              </a:rPr>
              <a:t>的資料夾 </a:t>
            </a:r>
          </a:p>
          <a:p>
            <a:pPr>
              <a:lnSpc>
                <a:spcPct val="80000"/>
              </a:lnSpc>
            </a:pPr>
            <a:r>
              <a:rPr lang="en-US" altLang="zh-TW" sz="2900" smtClean="0">
                <a:solidFill>
                  <a:srgbClr val="FF0000"/>
                </a:solidFill>
                <a:latin typeface="SimHei" pitchFamily="49" charset="-122"/>
                <a:ea typeface="SimHei" pitchFamily="49" charset="-122"/>
              </a:rPr>
              <a:t>Kavo_Killer.exe	</a:t>
            </a:r>
            <a:r>
              <a:rPr lang="zh-TW" altLang="en-US" sz="2900" smtClean="0">
                <a:solidFill>
                  <a:srgbClr val="FF0000"/>
                </a:solidFill>
                <a:latin typeface="SimHei" pitchFamily="49" charset="-122"/>
                <a:ea typeface="SimHei" pitchFamily="49" charset="-122"/>
              </a:rPr>
              <a:t>砍毒</a:t>
            </a:r>
            <a:endParaRPr lang="en-US" altLang="zh-TW" sz="2900" smtClean="0">
              <a:solidFill>
                <a:srgbClr val="FF0000"/>
              </a:solidFill>
              <a:latin typeface="SimHei" pitchFamily="49" charset="-122"/>
              <a:ea typeface="SimHei" pitchFamily="49" charset="-122"/>
            </a:endParaRPr>
          </a:p>
          <a:p>
            <a:pPr>
              <a:lnSpc>
                <a:spcPct val="80000"/>
              </a:lnSpc>
            </a:pPr>
            <a:r>
              <a:rPr lang="en-US" altLang="zh-TW" sz="2900" smtClean="0">
                <a:solidFill>
                  <a:srgbClr val="FF0000"/>
                </a:solidFill>
                <a:latin typeface="SimHei" pitchFamily="49" charset="-122"/>
                <a:ea typeface="SimHei" pitchFamily="49" charset="-122"/>
              </a:rPr>
              <a:t>Adwcleaner portable</a:t>
            </a:r>
            <a:endParaRPr lang="zh-TW" altLang="en-US" sz="2900" smtClean="0">
              <a:solidFill>
                <a:srgbClr val="FF0000"/>
              </a:solidFill>
              <a:latin typeface="SimHei" pitchFamily="49" charset="-122"/>
              <a:ea typeface="SimHei" pitchFamily="49" charset="-122"/>
            </a:endParaRPr>
          </a:p>
          <a:p>
            <a:pPr>
              <a:lnSpc>
                <a:spcPct val="80000"/>
              </a:lnSpc>
            </a:pPr>
            <a:r>
              <a:rPr lang="en-US" altLang="zh-TW" sz="2900" smtClean="0">
                <a:solidFill>
                  <a:srgbClr val="FF0000"/>
                </a:solidFill>
                <a:latin typeface="SimHei" pitchFamily="49" charset="-122"/>
                <a:ea typeface="SimHei" pitchFamily="49" charset="-122"/>
              </a:rPr>
              <a:t>WowUSBProtector	</a:t>
            </a:r>
            <a:r>
              <a:rPr lang="zh-TW" altLang="en-US" sz="2900" smtClean="0">
                <a:solidFill>
                  <a:srgbClr val="FF0000"/>
                </a:solidFill>
                <a:latin typeface="SimHei" pitchFamily="49" charset="-122"/>
                <a:ea typeface="SimHei" pitchFamily="49" charset="-122"/>
              </a:rPr>
              <a:t>防護</a:t>
            </a:r>
          </a:p>
          <a:p>
            <a:pPr>
              <a:lnSpc>
                <a:spcPct val="80000"/>
              </a:lnSpc>
            </a:pPr>
            <a:endParaRPr lang="zh-TW" altLang="en-US" sz="2900" smtClean="0">
              <a:latin typeface="SimHei" pitchFamily="49" charset="-122"/>
              <a:ea typeface="SimHei" pitchFamily="49" charset="-122"/>
            </a:endParaRPr>
          </a:p>
          <a:p>
            <a:pPr>
              <a:lnSpc>
                <a:spcPct val="80000"/>
              </a:lnSpc>
            </a:pPr>
            <a:endParaRPr lang="zh-TW" altLang="en-US" sz="2000" smtClean="0"/>
          </a:p>
          <a:p>
            <a:pPr algn="r">
              <a:lnSpc>
                <a:spcPct val="80000"/>
              </a:lnSpc>
              <a:buFont typeface="Arial" panose="020B0604020202020204" pitchFamily="34" charset="0"/>
              <a:buNone/>
            </a:pPr>
            <a:r>
              <a:rPr lang="en-US" altLang="zh-TW" sz="2200" smtClean="0">
                <a:latin typeface="Times New Roman" panose="02020603050405020304" pitchFamily="18" charset="0"/>
                <a:hlinkClick r:id="rId4"/>
              </a:rPr>
              <a:t>http://wiki.kmu.edu.tw/index.php/Kavo</a:t>
            </a:r>
            <a:r>
              <a:rPr lang="en-US" altLang="en-US" sz="2200" smtClean="0">
                <a:latin typeface="Times New Roman" panose="02020603050405020304" pitchFamily="18" charset="0"/>
                <a:ea typeface="新細明體" panose="02020500000000000000" pitchFamily="18" charset="-120"/>
                <a:hlinkClick r:id="rId4"/>
              </a:rPr>
              <a:t>_病毒</a:t>
            </a:r>
            <a:endParaRPr lang="zh-TW" altLang="en-US" sz="2200" smtClean="0">
              <a:latin typeface="Times New Roman" panose="02020603050405020304" pitchFamily="18" charset="0"/>
            </a:endParaRPr>
          </a:p>
        </p:txBody>
      </p:sp>
    </p:spTree>
  </p:cSld>
  <p:clrMapOvr>
    <a:masterClrMapping/>
  </p:clrMapOvr>
  <p:transition spd="slow">
    <p:cut/>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3600" y="3708400"/>
            <a:ext cx="8567738" cy="1501775"/>
          </a:xfrm>
        </p:spPr>
        <p:txBody>
          <a:bodyPr/>
          <a:lstStyle/>
          <a:p>
            <a:pPr algn="ctr">
              <a:defRPr/>
            </a:pPr>
            <a:r>
              <a:rPr lang="zh-TW" altLang="en-US" dirty="0">
                <a:solidFill>
                  <a:srgbClr val="FF0000"/>
                </a:solidFill>
              </a:rPr>
              <a:t>顯示隱藏檔案</a:t>
            </a:r>
            <a:endParaRPr lang="zh-TW" altLang="en-US" dirty="0"/>
          </a:p>
        </p:txBody>
      </p:sp>
    </p:spTree>
  </p:cSld>
  <p:clrMapOvr>
    <a:masterClrMapping/>
  </p:clrMapOvr>
  <p:transition spd="slow">
    <p:cu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2B605C1D-9521-4587-83A8-C4F0EC94E132}" type="slidenum">
              <a:rPr lang="en-US" altLang="zh-TW"/>
              <a:pPr eaLnBrk="1" hangingPunct="1">
                <a:lnSpc>
                  <a:spcPct val="103000"/>
                </a:lnSpc>
                <a:buClr>
                  <a:srgbClr val="000000"/>
                </a:buClr>
                <a:buSzPct val="100000"/>
                <a:buFont typeface="Times New Roman" panose="02020603050405020304" pitchFamily="18" charset="0"/>
                <a:buNone/>
              </a:pPr>
              <a:t>105</a:t>
            </a:fld>
            <a:endParaRPr lang="en-US" altLang="zh-TW"/>
          </a:p>
        </p:txBody>
      </p:sp>
      <p:pic>
        <p:nvPicPr>
          <p:cNvPr id="138243"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8135938" cy="675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38244"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68850" y="1636713"/>
            <a:ext cx="5311775" cy="592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slow">
    <p:cut/>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5575" y="876300"/>
            <a:ext cx="7829550" cy="57721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029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52750" y="1530350"/>
            <a:ext cx="3676650" cy="41433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2"/>
          <p:cNvSpPr txBox="1">
            <a:spLocks/>
          </p:cNvSpPr>
          <p:nvPr/>
        </p:nvSpPr>
        <p:spPr>
          <a:xfrm>
            <a:off x="447675" y="241300"/>
            <a:ext cx="9345613" cy="1270000"/>
          </a:xfrm>
          <a:prstGeom prst="rect">
            <a:avLst/>
          </a:prstGeom>
        </p:spPr>
        <p:txBody>
          <a:bodyPr/>
          <a:lstStyle>
            <a:lvl1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2pPr>
            <a:lvl3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3pPr>
            <a:lvl4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4pPr>
            <a:lvl5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5pPr>
            <a:lvl6pPr marL="1536062"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6pPr>
            <a:lvl7pPr marL="1993074"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7pPr>
            <a:lvl8pPr marL="2450083"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8pPr>
            <a:lvl9pPr marL="2907096"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9pPr>
          </a:lstStyle>
          <a:p>
            <a:pPr>
              <a:defRPr/>
            </a:pPr>
            <a:r>
              <a:rPr lang="en-US" altLang="zh-TW" kern="0" dirty="0">
                <a:ea typeface="SimHei" pitchFamily="49" charset="-122"/>
              </a:rPr>
              <a:t>Win7</a:t>
            </a:r>
            <a:r>
              <a:rPr lang="zh-TW" altLang="en-US" kern="0" dirty="0">
                <a:ea typeface="SimHei" pitchFamily="49" charset="-122"/>
              </a:rPr>
              <a:t> 按       出現功能表</a:t>
            </a:r>
          </a:p>
        </p:txBody>
      </p:sp>
      <p:sp>
        <p:nvSpPr>
          <p:cNvPr id="140293" name="橢圓 1"/>
          <p:cNvSpPr>
            <a:spLocks noChangeArrowheads="1"/>
          </p:cNvSpPr>
          <p:nvPr/>
        </p:nvSpPr>
        <p:spPr bwMode="auto">
          <a:xfrm>
            <a:off x="3384550" y="3203575"/>
            <a:ext cx="287338" cy="504825"/>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40294" name="圓角矩形圖說文字 2"/>
          <p:cNvSpPr>
            <a:spLocks noChangeArrowheads="1"/>
          </p:cNvSpPr>
          <p:nvPr/>
        </p:nvSpPr>
        <p:spPr bwMode="auto">
          <a:xfrm>
            <a:off x="3671888" y="2411413"/>
            <a:ext cx="3024187" cy="504825"/>
          </a:xfrm>
          <a:prstGeom prst="wedgeRoundRectCallout">
            <a:avLst>
              <a:gd name="adj1" fmla="val -52579"/>
              <a:gd name="adj2" fmla="val 105792"/>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可勾一律顯示功能表</a:t>
            </a:r>
          </a:p>
        </p:txBody>
      </p:sp>
      <p:pic>
        <p:nvPicPr>
          <p:cNvPr id="140295"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24500" y="3059113"/>
            <a:ext cx="3676650" cy="41433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0296" name="直線單箭頭接點 5"/>
          <p:cNvCxnSpPr>
            <a:cxnSpLocks noChangeShapeType="1"/>
          </p:cNvCxnSpPr>
          <p:nvPr/>
        </p:nvCxnSpPr>
        <p:spPr bwMode="auto">
          <a:xfrm>
            <a:off x="8837613" y="4859338"/>
            <a:ext cx="0" cy="1081087"/>
          </a:xfrm>
          <a:prstGeom prst="straightConnector1">
            <a:avLst/>
          </a:prstGeom>
          <a:noFill/>
          <a:ln w="38100"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297" name="橢圓 9"/>
          <p:cNvSpPr>
            <a:spLocks noChangeArrowheads="1"/>
          </p:cNvSpPr>
          <p:nvPr/>
        </p:nvSpPr>
        <p:spPr bwMode="auto">
          <a:xfrm>
            <a:off x="5965825" y="5170488"/>
            <a:ext cx="287338" cy="625475"/>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40298" name="圓角矩形圖說文字 10"/>
          <p:cNvSpPr>
            <a:spLocks noChangeArrowheads="1"/>
          </p:cNvSpPr>
          <p:nvPr/>
        </p:nvSpPr>
        <p:spPr bwMode="auto">
          <a:xfrm>
            <a:off x="4373563" y="5543550"/>
            <a:ext cx="1150937" cy="504825"/>
          </a:xfrm>
          <a:prstGeom prst="wedgeRoundRectCallout">
            <a:avLst>
              <a:gd name="adj1" fmla="val 82273"/>
              <a:gd name="adj2" fmla="val -85926"/>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不要勾</a:t>
            </a:r>
          </a:p>
        </p:txBody>
      </p:sp>
      <p:sp>
        <p:nvSpPr>
          <p:cNvPr id="140299" name="圓角矩形圖說文字 11"/>
          <p:cNvSpPr>
            <a:spLocks noChangeArrowheads="1"/>
          </p:cNvSpPr>
          <p:nvPr/>
        </p:nvSpPr>
        <p:spPr bwMode="auto">
          <a:xfrm>
            <a:off x="8361363" y="3854450"/>
            <a:ext cx="1287462" cy="504825"/>
          </a:xfrm>
          <a:prstGeom prst="wedgeRoundRectCallout">
            <a:avLst>
              <a:gd name="adj1" fmla="val -11694"/>
              <a:gd name="adj2" fmla="val 151144"/>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往下拉</a:t>
            </a:r>
          </a:p>
        </p:txBody>
      </p:sp>
      <p:sp>
        <p:nvSpPr>
          <p:cNvPr id="140300" name="圓角矩形圖說文字 12"/>
          <p:cNvSpPr>
            <a:spLocks noChangeArrowheads="1"/>
          </p:cNvSpPr>
          <p:nvPr/>
        </p:nvSpPr>
        <p:spPr bwMode="auto">
          <a:xfrm>
            <a:off x="3724275" y="6396038"/>
            <a:ext cx="2100263" cy="504825"/>
          </a:xfrm>
          <a:prstGeom prst="wedgeRoundRectCallout">
            <a:avLst>
              <a:gd name="adj1" fmla="val 66361"/>
              <a:gd name="adj2" fmla="val -96231"/>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顯示所有檔案</a:t>
            </a:r>
          </a:p>
        </p:txBody>
      </p:sp>
      <p:pic>
        <p:nvPicPr>
          <p:cNvPr id="140301" name="Picture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043363" y="109538"/>
            <a:ext cx="1477962" cy="7175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14350" y="1619250"/>
            <a:ext cx="92106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73563" y="1925638"/>
            <a:ext cx="4768850" cy="571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p:cNvSpPr>
          <p:nvPr/>
        </p:nvSpPr>
        <p:spPr>
          <a:xfrm>
            <a:off x="447675" y="241300"/>
            <a:ext cx="9345613" cy="1270000"/>
          </a:xfrm>
          <a:prstGeom prst="rect">
            <a:avLst/>
          </a:prstGeom>
        </p:spPr>
        <p:txBody>
          <a:bodyPr/>
          <a:lstStyle>
            <a:lvl1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2pPr>
            <a:lvl3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3pPr>
            <a:lvl4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4pPr>
            <a:lvl5pPr algn="ctr" defTabSz="447675" rtl="0" eaLnBrk="0" fontAlgn="base" hangingPunct="0">
              <a:lnSpc>
                <a:spcPct val="110000"/>
              </a:lnSpc>
              <a:spcBef>
                <a:spcPct val="0"/>
              </a:spcBef>
              <a:spcAft>
                <a:spcPct val="0"/>
              </a:spcAft>
              <a:buClr>
                <a:srgbClr val="000000"/>
              </a:buClr>
              <a:buSzPct val="100000"/>
              <a:buFont typeface="Times New Roman" pitchFamily="18" charset="0"/>
              <a:defRPr sz="4000">
                <a:solidFill>
                  <a:srgbClr val="000000"/>
                </a:solidFill>
                <a:latin typeface="標楷體" pitchFamily="65" charset="-120"/>
                <a:ea typeface="標楷體" pitchFamily="65" charset="-120"/>
              </a:defRPr>
            </a:lvl5pPr>
            <a:lvl6pPr marL="1536062"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6pPr>
            <a:lvl7pPr marL="1993074"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7pPr>
            <a:lvl8pPr marL="2450083"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8pPr>
            <a:lvl9pPr marL="2907096" indent="-215812" algn="ctr" defTabSz="449076" rtl="0" fontAlgn="base">
              <a:lnSpc>
                <a:spcPct val="110000"/>
              </a:lnSpc>
              <a:spcBef>
                <a:spcPct val="0"/>
              </a:spcBef>
              <a:spcAft>
                <a:spcPct val="0"/>
              </a:spcAft>
              <a:buClr>
                <a:srgbClr val="000000"/>
              </a:buClr>
              <a:buSzPct val="45000"/>
              <a:buFont typeface="Wingdings" pitchFamily="2" charset="2"/>
              <a:defRPr sz="4000">
                <a:solidFill>
                  <a:srgbClr val="000000"/>
                </a:solidFill>
                <a:latin typeface="文鼎ＰＬ細上海宋" pitchFamily="16" charset="0"/>
                <a:ea typeface="標楷體" pitchFamily="65" charset="-120"/>
              </a:defRPr>
            </a:lvl9pPr>
          </a:lstStyle>
          <a:p>
            <a:pPr>
              <a:defRPr/>
            </a:pPr>
            <a:r>
              <a:rPr lang="en-US" altLang="zh-TW" kern="0" dirty="0">
                <a:ea typeface="SimHei" pitchFamily="49" charset="-122"/>
              </a:rPr>
              <a:t>Win10-&gt; </a:t>
            </a:r>
            <a:r>
              <a:rPr lang="zh-TW" altLang="en-US" kern="0" dirty="0">
                <a:ea typeface="SimHei" pitchFamily="49" charset="-122"/>
              </a:rPr>
              <a:t>檢視 </a:t>
            </a:r>
            <a:r>
              <a:rPr lang="en-US" altLang="zh-TW" kern="0" dirty="0">
                <a:ea typeface="SimHei" pitchFamily="49" charset="-122"/>
              </a:rPr>
              <a:t>-&gt; </a:t>
            </a:r>
            <a:r>
              <a:rPr lang="zh-TW" altLang="en-US" kern="0" dirty="0">
                <a:ea typeface="SimHei" pitchFamily="49" charset="-122"/>
              </a:rPr>
              <a:t>選項</a:t>
            </a:r>
          </a:p>
        </p:txBody>
      </p:sp>
      <p:sp>
        <p:nvSpPr>
          <p:cNvPr id="88070" name="圓角矩形圖說文字 2"/>
          <p:cNvSpPr>
            <a:spLocks noChangeArrowheads="1"/>
          </p:cNvSpPr>
          <p:nvPr/>
        </p:nvSpPr>
        <p:spPr bwMode="auto">
          <a:xfrm>
            <a:off x="1655763" y="1419225"/>
            <a:ext cx="1079500" cy="460375"/>
          </a:xfrm>
          <a:prstGeom prst="wedgeRoundRectCallout">
            <a:avLst>
              <a:gd name="adj1" fmla="val 52407"/>
              <a:gd name="adj2" fmla="val 70500"/>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defRPr/>
            </a:pPr>
            <a:r>
              <a:rPr lang="en-US" altLang="zh-TW" kern="0" dirty="0">
                <a:solidFill>
                  <a:schemeClr val="tx1"/>
                </a:solidFill>
                <a:ea typeface="SimHei" pitchFamily="49" charset="-122"/>
              </a:rPr>
              <a:t>1.</a:t>
            </a:r>
            <a:r>
              <a:rPr lang="zh-TW" altLang="en-US" kern="0" dirty="0">
                <a:solidFill>
                  <a:schemeClr val="tx1"/>
                </a:solidFill>
                <a:ea typeface="SimHei" pitchFamily="49" charset="-122"/>
              </a:rPr>
              <a:t>檢視</a:t>
            </a:r>
            <a:endParaRPr lang="zh-TW" altLang="en-US" dirty="0">
              <a:solidFill>
                <a:schemeClr val="tx1"/>
              </a:solidFill>
              <a:latin typeface="SimHei" pitchFamily="49" charset="-122"/>
              <a:ea typeface="SimHei" pitchFamily="49" charset="-122"/>
            </a:endParaRPr>
          </a:p>
        </p:txBody>
      </p:sp>
      <p:cxnSp>
        <p:nvCxnSpPr>
          <p:cNvPr id="141318" name="直線單箭頭接點 5"/>
          <p:cNvCxnSpPr>
            <a:cxnSpLocks noChangeShapeType="1"/>
          </p:cNvCxnSpPr>
          <p:nvPr/>
        </p:nvCxnSpPr>
        <p:spPr bwMode="auto">
          <a:xfrm>
            <a:off x="8712200" y="4895850"/>
            <a:ext cx="0" cy="1081088"/>
          </a:xfrm>
          <a:prstGeom prst="straightConnector1">
            <a:avLst/>
          </a:prstGeom>
          <a:noFill/>
          <a:ln w="38100"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319" name="圓角矩形圖說文字 10"/>
          <p:cNvSpPr>
            <a:spLocks noChangeArrowheads="1"/>
          </p:cNvSpPr>
          <p:nvPr/>
        </p:nvSpPr>
        <p:spPr bwMode="auto">
          <a:xfrm>
            <a:off x="3381375" y="4665663"/>
            <a:ext cx="1150938" cy="504825"/>
          </a:xfrm>
          <a:prstGeom prst="wedgeRoundRectCallout">
            <a:avLst>
              <a:gd name="adj1" fmla="val 82273"/>
              <a:gd name="adj2" fmla="val -85926"/>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不要勾</a:t>
            </a:r>
          </a:p>
        </p:txBody>
      </p:sp>
      <p:sp>
        <p:nvSpPr>
          <p:cNvPr id="141320" name="圓角矩形圖說文字 11"/>
          <p:cNvSpPr>
            <a:spLocks noChangeArrowheads="1"/>
          </p:cNvSpPr>
          <p:nvPr/>
        </p:nvSpPr>
        <p:spPr bwMode="auto">
          <a:xfrm>
            <a:off x="8262938" y="3865563"/>
            <a:ext cx="1287462" cy="504825"/>
          </a:xfrm>
          <a:prstGeom prst="wedgeRoundRectCallout">
            <a:avLst>
              <a:gd name="adj1" fmla="val -11694"/>
              <a:gd name="adj2" fmla="val 151144"/>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往下拉</a:t>
            </a:r>
          </a:p>
        </p:txBody>
      </p:sp>
      <p:sp>
        <p:nvSpPr>
          <p:cNvPr id="141321" name="圓角矩形圖說文字 12"/>
          <p:cNvSpPr>
            <a:spLocks noChangeArrowheads="1"/>
          </p:cNvSpPr>
          <p:nvPr/>
        </p:nvSpPr>
        <p:spPr bwMode="auto">
          <a:xfrm>
            <a:off x="2684463" y="5543550"/>
            <a:ext cx="2100262" cy="504825"/>
          </a:xfrm>
          <a:prstGeom prst="wedgeRoundRectCallout">
            <a:avLst>
              <a:gd name="adj1" fmla="val 67810"/>
              <a:gd name="adj2" fmla="val -150569"/>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latin typeface="SimHei" pitchFamily="49" charset="-122"/>
                <a:ea typeface="SimHei" pitchFamily="49" charset="-122"/>
              </a:rPr>
              <a:t>顯示所有檔案</a:t>
            </a:r>
          </a:p>
        </p:txBody>
      </p:sp>
      <p:sp>
        <p:nvSpPr>
          <p:cNvPr id="15" name="圓角矩形圖說文字 2"/>
          <p:cNvSpPr>
            <a:spLocks noChangeArrowheads="1"/>
          </p:cNvSpPr>
          <p:nvPr/>
        </p:nvSpPr>
        <p:spPr bwMode="auto">
          <a:xfrm>
            <a:off x="8299450" y="1781175"/>
            <a:ext cx="1076325" cy="460375"/>
          </a:xfrm>
          <a:prstGeom prst="wedgeRoundRectCallout">
            <a:avLst>
              <a:gd name="adj1" fmla="val 52407"/>
              <a:gd name="adj2" fmla="val 70500"/>
              <a:gd name="adj3" fmla="val 16667"/>
            </a:avLst>
          </a:prstGeom>
          <a:solidFill>
            <a:srgbClr val="FFFF00"/>
          </a:solidFill>
          <a:ln w="38100" algn="ctr">
            <a:solidFill>
              <a:srgbClr val="FF0000"/>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defRPr/>
            </a:pPr>
            <a:r>
              <a:rPr lang="en-US" altLang="zh-TW" kern="0" dirty="0">
                <a:solidFill>
                  <a:schemeClr val="tx1"/>
                </a:solidFill>
                <a:ea typeface="SimHei" pitchFamily="49" charset="-122"/>
              </a:rPr>
              <a:t>2.</a:t>
            </a:r>
            <a:r>
              <a:rPr lang="zh-TW" altLang="en-US" kern="0" dirty="0">
                <a:solidFill>
                  <a:schemeClr val="tx1"/>
                </a:solidFill>
                <a:ea typeface="SimHei" pitchFamily="49" charset="-122"/>
              </a:rPr>
              <a:t>選項</a:t>
            </a:r>
          </a:p>
        </p:txBody>
      </p:sp>
    </p:spTree>
  </p:cSld>
  <p:clrMapOvr>
    <a:masterClrMapping/>
  </p:clrMapOvr>
  <p:transition spd="slow">
    <p:cut/>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3600" y="3708400"/>
            <a:ext cx="8567738" cy="1501775"/>
          </a:xfrm>
        </p:spPr>
        <p:txBody>
          <a:bodyPr/>
          <a:lstStyle/>
          <a:p>
            <a:pPr algn="ctr">
              <a:lnSpc>
                <a:spcPct val="80000"/>
              </a:lnSpc>
              <a:defRPr/>
            </a:pPr>
            <a:r>
              <a:rPr lang="zh-TW" altLang="en-US" dirty="0">
                <a:solidFill>
                  <a:srgbClr val="FF0000"/>
                </a:solidFill>
                <a:latin typeface="SimHei" pitchFamily="49" charset="-122"/>
                <a:ea typeface="SimHei" pitchFamily="49" charset="-122"/>
              </a:rPr>
              <a:t>關閉自動播放</a:t>
            </a:r>
          </a:p>
        </p:txBody>
      </p:sp>
    </p:spTree>
  </p:cSld>
  <p:clrMapOvr>
    <a:masterClrMapping/>
  </p:clrMapOvr>
  <p:transition spd="slow">
    <p:cu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BE032276-F285-41BD-909B-0F446F3F687B}" type="slidenum">
              <a:rPr lang="en-US" altLang="zh-TW"/>
              <a:pPr eaLnBrk="1" hangingPunct="1">
                <a:lnSpc>
                  <a:spcPct val="103000"/>
                </a:lnSpc>
                <a:buClr>
                  <a:srgbClr val="000000"/>
                </a:buClr>
                <a:buSzPct val="100000"/>
                <a:buFont typeface="Times New Roman" panose="02020603050405020304" pitchFamily="18" charset="0"/>
                <a:buNone/>
              </a:pPr>
              <a:t>109</a:t>
            </a:fld>
            <a:endParaRPr lang="en-US" altLang="zh-TW"/>
          </a:p>
        </p:txBody>
      </p:sp>
      <p:sp>
        <p:nvSpPr>
          <p:cNvPr id="143363" name="Rectangle 2"/>
          <p:cNvSpPr>
            <a:spLocks noGrp="1" noChangeArrowheads="1"/>
          </p:cNvSpPr>
          <p:nvPr>
            <p:ph type="title"/>
          </p:nvPr>
        </p:nvSpPr>
        <p:spPr/>
        <p:txBody>
          <a:bodyPr/>
          <a:lstStyle/>
          <a:p>
            <a:r>
              <a:rPr lang="zh-TW" altLang="en-US" b="1" smtClean="0">
                <a:latin typeface="Arial" panose="020B0604020202020204" pitchFamily="34" charset="0"/>
                <a:ea typeface="SimHei" pitchFamily="49" charset="-122"/>
              </a:rPr>
              <a:t>關閉自動播放 </a:t>
            </a:r>
            <a:r>
              <a:rPr lang="en-US" altLang="zh-TW" smtClean="0"/>
              <a:t>XP Professional</a:t>
            </a:r>
            <a:endParaRPr lang="zh-TW" altLang="en-US" smtClean="0"/>
          </a:p>
        </p:txBody>
      </p:sp>
      <p:sp>
        <p:nvSpPr>
          <p:cNvPr id="143364" name="Rectangle 3"/>
          <p:cNvSpPr>
            <a:spLocks noGrp="1" noChangeArrowheads="1"/>
          </p:cNvSpPr>
          <p:nvPr>
            <p:ph type="body" idx="1"/>
          </p:nvPr>
        </p:nvSpPr>
        <p:spPr>
          <a:xfrm>
            <a:off x="504825" y="1763713"/>
            <a:ext cx="9299575" cy="4989512"/>
          </a:xfrm>
        </p:spPr>
        <p:txBody>
          <a:bodyPr/>
          <a:lstStyle/>
          <a:p>
            <a:pPr>
              <a:lnSpc>
                <a:spcPct val="90000"/>
              </a:lnSpc>
            </a:pPr>
            <a:r>
              <a:rPr lang="en-US" altLang="zh-TW" smtClean="0"/>
              <a:t>Windows XP Professional </a:t>
            </a:r>
          </a:p>
          <a:p>
            <a:pPr lvl="1">
              <a:lnSpc>
                <a:spcPct val="90000"/>
              </a:lnSpc>
            </a:pPr>
            <a:r>
              <a:rPr lang="zh-TW" altLang="en-US" smtClean="0">
                <a:solidFill>
                  <a:schemeClr val="hlink"/>
                </a:solidFill>
              </a:rPr>
              <a:t>開始</a:t>
            </a:r>
            <a:r>
              <a:rPr lang="zh-TW" altLang="en-US" smtClean="0"/>
              <a:t> → </a:t>
            </a:r>
            <a:r>
              <a:rPr lang="zh-TW" altLang="en-US" smtClean="0">
                <a:solidFill>
                  <a:schemeClr val="hlink"/>
                </a:solidFill>
              </a:rPr>
              <a:t>執行</a:t>
            </a:r>
            <a:r>
              <a:rPr lang="zh-TW" altLang="en-US" smtClean="0"/>
              <a:t> → 輸入 </a:t>
            </a:r>
            <a:r>
              <a:rPr lang="en-US" altLang="zh-TW" smtClean="0">
                <a:solidFill>
                  <a:schemeClr val="hlink"/>
                </a:solidFill>
              </a:rPr>
              <a:t>gpedit.msc</a:t>
            </a:r>
            <a:r>
              <a:rPr lang="en-US" altLang="zh-TW" smtClean="0"/>
              <a:t> (Windows XP Home Edition </a:t>
            </a:r>
            <a:r>
              <a:rPr lang="zh-TW" altLang="en-US" smtClean="0"/>
              <a:t>不適用本方法</a:t>
            </a:r>
            <a:r>
              <a:rPr lang="en-US" altLang="zh-TW" smtClean="0"/>
              <a:t>)→ </a:t>
            </a:r>
            <a:r>
              <a:rPr lang="zh-TW" altLang="en-US" smtClean="0"/>
              <a:t>確定 </a:t>
            </a:r>
          </a:p>
          <a:p>
            <a:pPr lvl="1">
              <a:lnSpc>
                <a:spcPct val="90000"/>
              </a:lnSpc>
            </a:pPr>
            <a:r>
              <a:rPr lang="zh-TW" altLang="en-US" smtClean="0"/>
              <a:t>出現 </a:t>
            </a:r>
            <a:r>
              <a:rPr lang="en-US" altLang="zh-TW" smtClean="0"/>
              <a:t>"</a:t>
            </a:r>
            <a:r>
              <a:rPr lang="zh-TW" altLang="en-US" smtClean="0">
                <a:solidFill>
                  <a:schemeClr val="hlink"/>
                </a:solidFill>
              </a:rPr>
              <a:t>群組原則</a:t>
            </a:r>
            <a:r>
              <a:rPr lang="en-US" altLang="zh-TW" smtClean="0"/>
              <a:t>" </a:t>
            </a:r>
            <a:r>
              <a:rPr lang="zh-TW" altLang="en-US" smtClean="0"/>
              <a:t>視窗</a:t>
            </a:r>
            <a:r>
              <a:rPr lang="en-US" altLang="zh-TW" smtClean="0"/>
              <a:t>, </a:t>
            </a:r>
            <a:r>
              <a:rPr lang="zh-TW" altLang="en-US" smtClean="0"/>
              <a:t>依序選左邊 </a:t>
            </a:r>
            <a:r>
              <a:rPr lang="zh-TW" altLang="en-US" smtClean="0">
                <a:solidFill>
                  <a:schemeClr val="hlink"/>
                </a:solidFill>
              </a:rPr>
              <a:t>電腦設定</a:t>
            </a:r>
            <a:r>
              <a:rPr lang="zh-TW" altLang="en-US" smtClean="0"/>
              <a:t> → </a:t>
            </a:r>
            <a:r>
              <a:rPr lang="zh-TW" altLang="en-US" smtClean="0">
                <a:solidFill>
                  <a:schemeClr val="hlink"/>
                </a:solidFill>
              </a:rPr>
              <a:t>系統管理範本</a:t>
            </a:r>
            <a:r>
              <a:rPr lang="zh-TW" altLang="en-US" smtClean="0"/>
              <a:t> → </a:t>
            </a:r>
            <a:r>
              <a:rPr lang="zh-TW" altLang="en-US" smtClean="0">
                <a:solidFill>
                  <a:schemeClr val="hlink"/>
                </a:solidFill>
              </a:rPr>
              <a:t>系統</a:t>
            </a:r>
            <a:r>
              <a:rPr lang="zh-TW" altLang="en-US" smtClean="0"/>
              <a:t> </a:t>
            </a:r>
          </a:p>
          <a:p>
            <a:pPr lvl="1">
              <a:lnSpc>
                <a:spcPct val="90000"/>
              </a:lnSpc>
            </a:pPr>
            <a:r>
              <a:rPr lang="zh-TW" altLang="en-US" smtClean="0"/>
              <a:t>找到右邊視窗的 → </a:t>
            </a:r>
            <a:r>
              <a:rPr lang="zh-TW" altLang="en-US" smtClean="0">
                <a:solidFill>
                  <a:schemeClr val="hlink"/>
                </a:solidFill>
              </a:rPr>
              <a:t>關閉自動播放</a:t>
            </a:r>
            <a:r>
              <a:rPr lang="zh-TW" altLang="en-US" smtClean="0"/>
              <a:t> 滑鼠左鍵雙擊 </a:t>
            </a:r>
          </a:p>
          <a:p>
            <a:pPr lvl="1">
              <a:lnSpc>
                <a:spcPct val="90000"/>
              </a:lnSpc>
            </a:pPr>
            <a:r>
              <a:rPr lang="zh-TW" altLang="en-US" smtClean="0"/>
              <a:t>出現 </a:t>
            </a:r>
            <a:r>
              <a:rPr lang="en-US" altLang="zh-TW" smtClean="0"/>
              <a:t>"</a:t>
            </a:r>
            <a:r>
              <a:rPr lang="zh-TW" altLang="en-US" smtClean="0"/>
              <a:t>關閉自動播放內容</a:t>
            </a:r>
            <a:r>
              <a:rPr lang="en-US" altLang="zh-TW" smtClean="0"/>
              <a:t>" </a:t>
            </a:r>
            <a:r>
              <a:rPr lang="zh-TW" altLang="en-US" smtClean="0"/>
              <a:t>對話窗</a:t>
            </a:r>
            <a:r>
              <a:rPr lang="en-US" altLang="zh-TW" smtClean="0"/>
              <a:t>, </a:t>
            </a:r>
            <a:r>
              <a:rPr lang="zh-TW" altLang="en-US" smtClean="0"/>
              <a:t>點選 </a:t>
            </a:r>
            <a:r>
              <a:rPr lang="en-US" altLang="zh-TW" smtClean="0"/>
              <a:t>"</a:t>
            </a:r>
            <a:r>
              <a:rPr lang="zh-TW" altLang="en-US" smtClean="0">
                <a:solidFill>
                  <a:schemeClr val="hlink"/>
                </a:solidFill>
              </a:rPr>
              <a:t>已啟用</a:t>
            </a:r>
            <a:r>
              <a:rPr lang="en-US" altLang="zh-TW" smtClean="0"/>
              <a:t>" </a:t>
            </a:r>
          </a:p>
          <a:p>
            <a:pPr lvl="1">
              <a:lnSpc>
                <a:spcPct val="90000"/>
              </a:lnSpc>
            </a:pPr>
            <a:r>
              <a:rPr lang="zh-TW" altLang="en-US" smtClean="0"/>
              <a:t>再下來在 </a:t>
            </a:r>
            <a:r>
              <a:rPr lang="en-US" altLang="zh-TW" smtClean="0"/>
              <a:t>"</a:t>
            </a:r>
            <a:r>
              <a:rPr lang="zh-TW" altLang="en-US" smtClean="0"/>
              <a:t>停用自動播放在</a:t>
            </a:r>
            <a:r>
              <a:rPr lang="en-US" altLang="zh-TW" smtClean="0"/>
              <a:t>" </a:t>
            </a:r>
            <a:r>
              <a:rPr lang="zh-TW" altLang="en-US" smtClean="0"/>
              <a:t>的下拉選單</a:t>
            </a:r>
            <a:r>
              <a:rPr lang="en-US" altLang="zh-TW" smtClean="0"/>
              <a:t>, </a:t>
            </a:r>
            <a:r>
              <a:rPr lang="zh-TW" altLang="en-US" smtClean="0"/>
              <a:t>選擇 </a:t>
            </a:r>
            <a:r>
              <a:rPr lang="en-US" altLang="zh-TW" smtClean="0"/>
              <a:t>"</a:t>
            </a:r>
            <a:r>
              <a:rPr lang="zh-TW" altLang="en-US" smtClean="0">
                <a:solidFill>
                  <a:schemeClr val="hlink"/>
                </a:solidFill>
              </a:rPr>
              <a:t>所有裝置</a:t>
            </a:r>
            <a:r>
              <a:rPr lang="en-US" altLang="zh-TW" smtClean="0"/>
              <a:t>" </a:t>
            </a:r>
          </a:p>
          <a:p>
            <a:pPr lvl="1">
              <a:lnSpc>
                <a:spcPct val="90000"/>
              </a:lnSpc>
            </a:pPr>
            <a:r>
              <a:rPr lang="zh-TW" altLang="en-US" smtClean="0"/>
              <a:t>完成，插上隨身碟就不會再自動執行 </a:t>
            </a:r>
          </a:p>
        </p:txBody>
      </p:sp>
    </p:spTree>
  </p:cSld>
  <p:clrMapOvr>
    <a:masterClrMapping/>
  </p:clrMapOvr>
  <p:transition spd="slow">
    <p:cut/>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56C06B67-7D8D-47FB-9BDF-782BF55142DC}" type="slidenum">
              <a:rPr lang="en-US" altLang="zh-TW"/>
              <a:pPr eaLnBrk="1" hangingPunct="1">
                <a:lnSpc>
                  <a:spcPct val="103000"/>
                </a:lnSpc>
                <a:buClr>
                  <a:srgbClr val="000000"/>
                </a:buClr>
                <a:buSzPct val="100000"/>
                <a:buFont typeface="Times New Roman" panose="02020603050405020304" pitchFamily="18" charset="0"/>
                <a:buNone/>
              </a:pPr>
              <a:t>110</a:t>
            </a:fld>
            <a:endParaRPr lang="en-US" altLang="zh-TW"/>
          </a:p>
        </p:txBody>
      </p:sp>
      <p:pic>
        <p:nvPicPr>
          <p:cNvPr id="145411"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7434263"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45412"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73700" y="2509838"/>
            <a:ext cx="4606925" cy="504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5413" name="Oval 6"/>
          <p:cNvSpPr>
            <a:spLocks noChangeArrowheads="1"/>
          </p:cNvSpPr>
          <p:nvPr/>
        </p:nvSpPr>
        <p:spPr bwMode="auto">
          <a:xfrm>
            <a:off x="4087813" y="3913188"/>
            <a:ext cx="1587500" cy="684212"/>
          </a:xfrm>
          <a:prstGeom prst="ellipse">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100750" tIns="50377" rIns="100750" bIns="50377" anchor="ct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45414" name="Oval 7"/>
          <p:cNvSpPr>
            <a:spLocks noChangeArrowheads="1"/>
          </p:cNvSpPr>
          <p:nvPr/>
        </p:nvSpPr>
        <p:spPr bwMode="auto">
          <a:xfrm>
            <a:off x="436563" y="1611313"/>
            <a:ext cx="1585912" cy="684212"/>
          </a:xfrm>
          <a:prstGeom prst="ellipse">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100750" tIns="50377" rIns="100750" bIns="50377" anchor="ct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45415" name="Oval 8"/>
          <p:cNvSpPr>
            <a:spLocks noChangeArrowheads="1"/>
          </p:cNvSpPr>
          <p:nvPr/>
        </p:nvSpPr>
        <p:spPr bwMode="auto">
          <a:xfrm>
            <a:off x="5754688" y="3675063"/>
            <a:ext cx="873125" cy="684212"/>
          </a:xfrm>
          <a:prstGeom prst="ellipse">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100750" tIns="50377" rIns="100750" bIns="50377" anchor="ct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
        <p:nvSpPr>
          <p:cNvPr id="145416" name="Oval 10"/>
          <p:cNvSpPr>
            <a:spLocks noChangeArrowheads="1"/>
          </p:cNvSpPr>
          <p:nvPr/>
        </p:nvSpPr>
        <p:spPr bwMode="auto">
          <a:xfrm>
            <a:off x="6708775" y="4548188"/>
            <a:ext cx="1111250" cy="684212"/>
          </a:xfrm>
          <a:prstGeom prst="ellipse">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100750" tIns="50377" rIns="100750" bIns="50377" anchor="ct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spTree>
  </p:cSld>
  <p:clrMapOvr>
    <a:masterClrMapping/>
  </p:clrMapOvr>
  <p:transition spd="slow">
    <p:cut/>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1AE30870-A83D-416E-8F13-9D79061667D4}" type="slidenum">
              <a:rPr lang="en-US" altLang="zh-TW"/>
              <a:pPr eaLnBrk="1" hangingPunct="1">
                <a:lnSpc>
                  <a:spcPct val="103000"/>
                </a:lnSpc>
                <a:buClr>
                  <a:srgbClr val="000000"/>
                </a:buClr>
                <a:buSzPct val="100000"/>
                <a:buFont typeface="Times New Roman" panose="02020603050405020304" pitchFamily="18" charset="0"/>
                <a:buNone/>
              </a:pPr>
              <a:t>111</a:t>
            </a:fld>
            <a:endParaRPr lang="en-US" altLang="zh-TW"/>
          </a:p>
        </p:txBody>
      </p:sp>
      <p:sp>
        <p:nvSpPr>
          <p:cNvPr id="147459" name="Rectangle 2"/>
          <p:cNvSpPr>
            <a:spLocks noGrp="1" noChangeArrowheads="1"/>
          </p:cNvSpPr>
          <p:nvPr>
            <p:ph type="title"/>
          </p:nvPr>
        </p:nvSpPr>
        <p:spPr/>
        <p:txBody>
          <a:bodyPr/>
          <a:lstStyle/>
          <a:p>
            <a:r>
              <a:rPr lang="zh-TW" altLang="en-US" b="1" smtClean="0">
                <a:latin typeface="Arial" panose="020B0604020202020204" pitchFamily="34" charset="0"/>
                <a:ea typeface="SimHei" pitchFamily="49" charset="-122"/>
              </a:rPr>
              <a:t>關閉自動播放 </a:t>
            </a:r>
            <a:r>
              <a:rPr lang="en-US" altLang="zh-TW" smtClean="0"/>
              <a:t>XP Home</a:t>
            </a:r>
            <a:endParaRPr lang="zh-TW" altLang="en-US" smtClean="0"/>
          </a:p>
        </p:txBody>
      </p:sp>
      <p:sp>
        <p:nvSpPr>
          <p:cNvPr id="147460" name="Rectangle 3"/>
          <p:cNvSpPr>
            <a:spLocks noGrp="1" noChangeArrowheads="1"/>
          </p:cNvSpPr>
          <p:nvPr>
            <p:ph type="body" idx="1"/>
          </p:nvPr>
        </p:nvSpPr>
        <p:spPr/>
        <p:txBody>
          <a:bodyPr/>
          <a:lstStyle/>
          <a:p>
            <a:pPr>
              <a:lnSpc>
                <a:spcPct val="90000"/>
              </a:lnSpc>
            </a:pPr>
            <a:r>
              <a:rPr lang="en-US" altLang="zh-TW" smtClean="0">
                <a:latin typeface="Arial" panose="020B0604020202020204" pitchFamily="34" charset="0"/>
                <a:ea typeface="SimHei" pitchFamily="49" charset="-122"/>
              </a:rPr>
              <a:t>Windows XP Home (</a:t>
            </a:r>
            <a:r>
              <a:rPr lang="zh-TW" altLang="en-US" smtClean="0">
                <a:latin typeface="Arial" panose="020B0604020202020204" pitchFamily="34" charset="0"/>
                <a:ea typeface="SimHei" pitchFamily="49" charset="-122"/>
              </a:rPr>
              <a:t>亦適用 </a:t>
            </a:r>
            <a:r>
              <a:rPr lang="en-US" altLang="zh-TW" smtClean="0">
                <a:latin typeface="Arial" panose="020B0604020202020204" pitchFamily="34" charset="0"/>
                <a:ea typeface="SimHei" pitchFamily="49" charset="-122"/>
              </a:rPr>
              <a:t>Windiws 2000) </a:t>
            </a:r>
          </a:p>
          <a:p>
            <a:pPr lvl="1">
              <a:lnSpc>
                <a:spcPct val="90000"/>
              </a:lnSpc>
            </a:pPr>
            <a:r>
              <a:rPr lang="zh-TW" altLang="en-US" smtClean="0">
                <a:latin typeface="Arial" panose="020B0604020202020204" pitchFamily="34" charset="0"/>
                <a:ea typeface="SimHei" pitchFamily="49" charset="-122"/>
              </a:rPr>
              <a:t>請按 開始 → 執行 → 輸入 </a:t>
            </a:r>
            <a:r>
              <a:rPr lang="en-US" altLang="zh-TW" smtClean="0">
                <a:latin typeface="Arial" panose="020B0604020202020204" pitchFamily="34" charset="0"/>
                <a:ea typeface="SimHei" pitchFamily="49" charset="-122"/>
              </a:rPr>
              <a:t>regedit </a:t>
            </a:r>
          </a:p>
          <a:p>
            <a:pPr lvl="1">
              <a:lnSpc>
                <a:spcPct val="90000"/>
              </a:lnSpc>
            </a:pPr>
            <a:r>
              <a:rPr lang="zh-TW" altLang="en-US" smtClean="0">
                <a:latin typeface="Arial" panose="020B0604020202020204" pitchFamily="34" charset="0"/>
                <a:ea typeface="SimHei" pitchFamily="49" charset="-122"/>
              </a:rPr>
              <a:t>尋找如下面的機碼 </a:t>
            </a:r>
            <a:r>
              <a:rPr lang="en-US" altLang="zh-TW" smtClean="0">
                <a:latin typeface="Arial" panose="020B0604020202020204" pitchFamily="34" charset="0"/>
                <a:ea typeface="SimHei" pitchFamily="49" charset="-122"/>
              </a:rPr>
              <a:t>HKEY_CURRENT_USER\SOFTWARE\Microsoft\Windows\CurrentVersion\Policies\Explorer\NoDriveTypeAutoRun </a:t>
            </a:r>
          </a:p>
          <a:p>
            <a:pPr lvl="1">
              <a:lnSpc>
                <a:spcPct val="90000"/>
              </a:lnSpc>
            </a:pPr>
            <a:r>
              <a:rPr lang="zh-TW" altLang="en-US" smtClean="0">
                <a:latin typeface="Arial" panose="020B0604020202020204" pitchFamily="34" charset="0"/>
                <a:ea typeface="SimHei" pitchFamily="49" charset="-122"/>
              </a:rPr>
              <a:t>如果不為 十六進位值 </a:t>
            </a:r>
            <a:r>
              <a:rPr lang="en-US" altLang="zh-TW" smtClean="0">
                <a:latin typeface="Arial" panose="020B0604020202020204" pitchFamily="34" charset="0"/>
                <a:ea typeface="SimHei" pitchFamily="49" charset="-122"/>
              </a:rPr>
              <a:t>255</a:t>
            </a:r>
            <a:r>
              <a:rPr lang="zh-TW" altLang="en-US" smtClean="0">
                <a:latin typeface="Arial" panose="020B0604020202020204" pitchFamily="34" charset="0"/>
                <a:ea typeface="SimHei" pitchFamily="49" charset="-122"/>
              </a:rPr>
              <a:t>，請改成 </a:t>
            </a:r>
            <a:r>
              <a:rPr lang="en-US" altLang="zh-TW" smtClean="0">
                <a:latin typeface="Arial" panose="020B0604020202020204" pitchFamily="34" charset="0"/>
                <a:ea typeface="SimHei" pitchFamily="49" charset="-122"/>
              </a:rPr>
              <a:t>255 (</a:t>
            </a:r>
            <a:r>
              <a:rPr lang="zh-TW" altLang="en-US" smtClean="0">
                <a:latin typeface="Arial" panose="020B0604020202020204" pitchFamily="34" charset="0"/>
                <a:ea typeface="SimHei" pitchFamily="49" charset="-122"/>
              </a:rPr>
              <a:t>如果需要光碟機保持 </a:t>
            </a:r>
            <a:r>
              <a:rPr lang="en-US" altLang="zh-TW" smtClean="0">
                <a:latin typeface="Arial" panose="020B0604020202020204" pitchFamily="34" charset="0"/>
                <a:ea typeface="SimHei" pitchFamily="49" charset="-122"/>
              </a:rPr>
              <a:t>autorun , </a:t>
            </a:r>
            <a:r>
              <a:rPr lang="zh-TW" altLang="en-US" smtClean="0">
                <a:latin typeface="Arial" panose="020B0604020202020204" pitchFamily="34" charset="0"/>
                <a:ea typeface="SimHei" pitchFamily="49" charset="-122"/>
              </a:rPr>
              <a:t>請改成 </a:t>
            </a:r>
            <a:r>
              <a:rPr lang="en-US" altLang="zh-TW" smtClean="0">
                <a:latin typeface="Arial" panose="020B0604020202020204" pitchFamily="34" charset="0"/>
                <a:ea typeface="SimHei" pitchFamily="49" charset="-122"/>
              </a:rPr>
              <a:t>95 </a:t>
            </a:r>
            <a:r>
              <a:rPr lang="zh-TW" altLang="en-US" smtClean="0">
                <a:latin typeface="Arial" panose="020B0604020202020204" pitchFamily="34" charset="0"/>
                <a:ea typeface="SimHei" pitchFamily="49" charset="-122"/>
              </a:rPr>
              <a:t>即可</a:t>
            </a:r>
            <a:r>
              <a:rPr lang="en-US" altLang="zh-TW" smtClean="0">
                <a:latin typeface="Arial" panose="020B0604020202020204" pitchFamily="34" charset="0"/>
                <a:ea typeface="SimHei" pitchFamily="49" charset="-122"/>
              </a:rPr>
              <a:t>) </a:t>
            </a:r>
          </a:p>
          <a:p>
            <a:pPr lvl="1">
              <a:lnSpc>
                <a:spcPct val="90000"/>
              </a:lnSpc>
            </a:pPr>
            <a:r>
              <a:rPr lang="zh-TW" altLang="en-US" smtClean="0">
                <a:latin typeface="Arial" panose="020B0604020202020204" pitchFamily="34" charset="0"/>
                <a:ea typeface="SimHei" pitchFamily="49" charset="-122"/>
              </a:rPr>
              <a:t>重開機 </a:t>
            </a:r>
          </a:p>
        </p:txBody>
      </p:sp>
    </p:spTree>
  </p:cSld>
  <p:clrMapOvr>
    <a:masterClrMapping/>
  </p:clrMapOvr>
  <p:transition spd="slow">
    <p:cut/>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標題 1"/>
          <p:cNvSpPr>
            <a:spLocks noGrp="1" noChangeArrowheads="1"/>
          </p:cNvSpPr>
          <p:nvPr>
            <p:ph type="title"/>
          </p:nvPr>
        </p:nvSpPr>
        <p:spPr/>
        <p:txBody>
          <a:bodyPr/>
          <a:lstStyle/>
          <a:p>
            <a:r>
              <a:rPr lang="zh-TW" altLang="en-US" b="1" smtClean="0">
                <a:latin typeface="Arial" panose="020B0604020202020204" pitchFamily="34" charset="0"/>
                <a:ea typeface="SimHei" pitchFamily="49" charset="-122"/>
              </a:rPr>
              <a:t>關閉自動播放 </a:t>
            </a:r>
            <a:r>
              <a:rPr lang="en-US" altLang="zh-TW" smtClean="0"/>
              <a:t>XP Home</a:t>
            </a:r>
            <a:endParaRPr lang="zh-TW" altLang="en-US" smtClean="0"/>
          </a:p>
        </p:txBody>
      </p:sp>
      <p:sp>
        <p:nvSpPr>
          <p:cNvPr id="149507" name="投影片編號版面配置區 2"/>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44373954-AAAD-42CB-944E-FB6F9F504D5A}" type="slidenum">
              <a:rPr lang="en-US" altLang="zh-TW"/>
              <a:pPr eaLnBrk="1" hangingPunct="1">
                <a:lnSpc>
                  <a:spcPct val="103000"/>
                </a:lnSpc>
                <a:buClr>
                  <a:srgbClr val="000000"/>
                </a:buClr>
                <a:buSzPct val="100000"/>
                <a:buFont typeface="Times New Roman" panose="02020603050405020304" pitchFamily="18" charset="0"/>
                <a:buNone/>
              </a:pPr>
              <a:t>112</a:t>
            </a:fld>
            <a:endParaRPr lang="en-US" altLang="zh-TW"/>
          </a:p>
        </p:txBody>
      </p:sp>
      <p:pic>
        <p:nvPicPr>
          <p:cNvPr id="14950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7188" y="1716088"/>
            <a:ext cx="9404350"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slow">
    <p:cut/>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noChangeArrowheads="1"/>
          </p:cNvSpPr>
          <p:nvPr>
            <p:ph type="title"/>
          </p:nvPr>
        </p:nvSpPr>
        <p:spPr>
          <a:xfrm>
            <a:off x="447675" y="323850"/>
            <a:ext cx="9272588" cy="538163"/>
          </a:xfrm>
        </p:spPr>
        <p:txBody>
          <a:bodyPr/>
          <a:lstStyle/>
          <a:p>
            <a:r>
              <a:rPr lang="zh-TW" altLang="en-US" b="1" smtClean="0">
                <a:latin typeface="Arial" panose="020B0604020202020204" pitchFamily="34" charset="0"/>
                <a:ea typeface="SimHei" pitchFamily="49" charset="-122"/>
              </a:rPr>
              <a:t>關閉自動播放  </a:t>
            </a:r>
            <a:r>
              <a:rPr lang="en-US" altLang="zh-TW" smtClean="0"/>
              <a:t>Win 7</a:t>
            </a:r>
            <a:endParaRPr lang="zh-TW" altLang="en-US" smtClean="0"/>
          </a:p>
        </p:txBody>
      </p:sp>
      <p:pic>
        <p:nvPicPr>
          <p:cNvPr id="151555"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7338" y="684213"/>
            <a:ext cx="2314575" cy="1247775"/>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438" y="2085975"/>
            <a:ext cx="4829175" cy="4352925"/>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7"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71888" y="1692275"/>
            <a:ext cx="6294437" cy="5753100"/>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8" name="矩形 1"/>
          <p:cNvSpPr>
            <a:spLocks noChangeArrowheads="1"/>
          </p:cNvSpPr>
          <p:nvPr/>
        </p:nvSpPr>
        <p:spPr bwMode="auto">
          <a:xfrm>
            <a:off x="2735263" y="693738"/>
            <a:ext cx="72009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1" tIns="45701" rIns="91401" bIns="45701">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a:solidFill>
                  <a:schemeClr val="tx1"/>
                </a:solidFill>
              </a:rPr>
              <a:t>電腦設定</a:t>
            </a:r>
            <a:r>
              <a:rPr lang="en-US" altLang="zh-TW">
                <a:solidFill>
                  <a:schemeClr val="tx1"/>
                </a:solidFill>
              </a:rPr>
              <a:t>/</a:t>
            </a:r>
            <a:r>
              <a:rPr lang="zh-TW" altLang="en-US">
                <a:solidFill>
                  <a:schemeClr val="tx1"/>
                </a:solidFill>
              </a:rPr>
              <a:t>系統管理範本</a:t>
            </a:r>
            <a:r>
              <a:rPr lang="en-US" altLang="zh-TW">
                <a:solidFill>
                  <a:schemeClr val="tx1"/>
                </a:solidFill>
              </a:rPr>
              <a:t>/Windows</a:t>
            </a:r>
            <a:r>
              <a:rPr lang="zh-TW" altLang="en-US">
                <a:solidFill>
                  <a:schemeClr val="tx1"/>
                </a:solidFill>
              </a:rPr>
              <a:t>元件</a:t>
            </a:r>
            <a:r>
              <a:rPr lang="en-US" altLang="zh-TW">
                <a:solidFill>
                  <a:schemeClr val="tx1"/>
                </a:solidFill>
              </a:rPr>
              <a:t>/</a:t>
            </a:r>
            <a:r>
              <a:rPr lang="zh-TW" altLang="en-US">
                <a:solidFill>
                  <a:schemeClr val="tx1"/>
                </a:solidFill>
              </a:rPr>
              <a:t>自動播放原則，在右邊視窗開啟「</a:t>
            </a:r>
            <a:r>
              <a:rPr lang="zh-TW" altLang="en-US" b="1">
                <a:solidFill>
                  <a:srgbClr val="FF0000"/>
                </a:solidFill>
              </a:rPr>
              <a:t>關閉自動播放</a:t>
            </a:r>
            <a:r>
              <a:rPr lang="zh-TW" altLang="en-US">
                <a:solidFill>
                  <a:schemeClr val="tx1"/>
                </a:solidFill>
              </a:rPr>
              <a:t>」原則視窗</a:t>
            </a:r>
          </a:p>
        </p:txBody>
      </p:sp>
    </p:spTree>
  </p:cSld>
  <p:clrMapOvr>
    <a:masterClrMapping/>
  </p:clrMapOvr>
  <p:transition spd="slow">
    <p:cut/>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標題 1"/>
          <p:cNvSpPr>
            <a:spLocks noGrp="1" noChangeArrowheads="1"/>
          </p:cNvSpPr>
          <p:nvPr>
            <p:ph type="title"/>
          </p:nvPr>
        </p:nvSpPr>
        <p:spPr>
          <a:xfrm>
            <a:off x="447675" y="241300"/>
            <a:ext cx="9345613" cy="1270000"/>
          </a:xfrm>
        </p:spPr>
        <p:txBody>
          <a:bodyPr/>
          <a:lstStyle/>
          <a:p>
            <a:r>
              <a:rPr lang="en-US" altLang="zh-TW" smtClean="0">
                <a:ea typeface="MS PGothic" panose="020B0600070205080204" pitchFamily="34" charset="-128"/>
              </a:rPr>
              <a:t>Win 7</a:t>
            </a:r>
            <a:r>
              <a:rPr lang="zh-TW" altLang="en-US" b="1" smtClean="0">
                <a:latin typeface="Arial" panose="020B0604020202020204" pitchFamily="34" charset="0"/>
                <a:ea typeface="SimHei" pitchFamily="49" charset="-122"/>
              </a:rPr>
              <a:t>關閉自動播放</a:t>
            </a:r>
            <a:endParaRPr lang="zh-TW" altLang="en-US" smtClean="0"/>
          </a:p>
        </p:txBody>
      </p:sp>
      <p:sp>
        <p:nvSpPr>
          <p:cNvPr id="153603" name="投影片編號版面配置區 2"/>
          <p:cNvSpPr>
            <a:spLocks noGrp="1"/>
          </p:cNvSpPr>
          <p:nvPr>
            <p:ph type="sldNum" sz="quarter" idx="4294967295"/>
          </p:nvPr>
        </p:nvSpPr>
        <p:spPr bwMode="auto">
          <a:xfrm>
            <a:off x="0" y="1401763"/>
            <a:ext cx="587375" cy="269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83000"/>
              </a:lnSpc>
              <a:buClr>
                <a:srgbClr val="000000"/>
              </a:buClr>
              <a:buSzPct val="100000"/>
              <a:buFont typeface="Times New Roman" panose="02020603050405020304" pitchFamily="18" charset="0"/>
              <a:buNone/>
            </a:pPr>
            <a:fld id="{EB6BD57C-5EA4-4490-9C5A-4A192D1A9561}" type="slidenum">
              <a:rPr lang="en-US" altLang="zh-TW" sz="1300"/>
              <a:pPr eaLnBrk="1" hangingPunct="1">
                <a:lnSpc>
                  <a:spcPct val="83000"/>
                </a:lnSpc>
                <a:buClr>
                  <a:srgbClr val="000000"/>
                </a:buClr>
                <a:buSzPct val="100000"/>
                <a:buFont typeface="Times New Roman" panose="02020603050405020304" pitchFamily="18" charset="0"/>
                <a:buNone/>
              </a:pPr>
              <a:t>114</a:t>
            </a:fld>
            <a:endParaRPr lang="en-US" altLang="zh-TW" sz="1300"/>
          </a:p>
        </p:txBody>
      </p:sp>
      <p:pic>
        <p:nvPicPr>
          <p:cNvPr id="153604" name="圖片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344613"/>
            <a:ext cx="6742113"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3"/>
          <p:cNvPicPr>
            <a:picLocks noChangeAspect="1" noChangeArrowheads="1"/>
          </p:cNvPicPr>
          <p:nvPr/>
        </p:nvPicPr>
        <p:blipFill>
          <a:blip r:embed="rId4"/>
          <a:srcRect/>
          <a:stretch>
            <a:fillRect/>
          </a:stretch>
        </p:blipFill>
        <p:spPr bwMode="auto">
          <a:xfrm>
            <a:off x="2595563" y="1671638"/>
            <a:ext cx="4441825" cy="3190875"/>
          </a:xfrm>
          <a:prstGeom prst="rect">
            <a:avLst/>
          </a:prstGeom>
          <a:noFill/>
          <a:ln>
            <a:noFill/>
          </a:ln>
          <a:effectLst>
            <a:prstShdw prst="shdw17" dist="17961" dir="2700000">
              <a:schemeClr val="accent1">
                <a:gamma/>
                <a:shade val="60000"/>
                <a:invGamma/>
              </a:schemeClr>
            </a:prstShdw>
          </a:effectLst>
        </p:spPr>
      </p:pic>
      <p:pic>
        <p:nvPicPr>
          <p:cNvPr id="153606" name="圖片 6"/>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40188" y="3133725"/>
            <a:ext cx="59944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標題 1"/>
          <p:cNvSpPr>
            <a:spLocks noGrp="1" noChangeArrowheads="1"/>
          </p:cNvSpPr>
          <p:nvPr>
            <p:ph type="title"/>
          </p:nvPr>
        </p:nvSpPr>
        <p:spPr>
          <a:xfrm>
            <a:off x="447675" y="241300"/>
            <a:ext cx="9345613" cy="1270000"/>
          </a:xfrm>
        </p:spPr>
        <p:txBody>
          <a:bodyPr/>
          <a:lstStyle/>
          <a:p>
            <a:r>
              <a:rPr lang="en-US" altLang="zh-TW" smtClean="0">
                <a:ea typeface="MS PGothic" panose="020B0600070205080204" pitchFamily="34" charset="-128"/>
              </a:rPr>
              <a:t>Win 10 </a:t>
            </a:r>
            <a:r>
              <a:rPr lang="zh-TW" altLang="en-US" b="1" smtClean="0">
                <a:latin typeface="Arial" panose="020B0604020202020204" pitchFamily="34" charset="0"/>
                <a:ea typeface="SimHei" pitchFamily="49" charset="-122"/>
              </a:rPr>
              <a:t>關閉自動播放</a:t>
            </a:r>
            <a:endParaRPr lang="zh-TW" altLang="en-US" smtClean="0"/>
          </a:p>
        </p:txBody>
      </p:sp>
      <p:pic>
        <p:nvPicPr>
          <p:cNvPr id="155651"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76488" y="1979613"/>
            <a:ext cx="6843712"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標題 1"/>
          <p:cNvSpPr>
            <a:spLocks noGrp="1" noChangeArrowheads="1"/>
          </p:cNvSpPr>
          <p:nvPr>
            <p:ph type="title"/>
          </p:nvPr>
        </p:nvSpPr>
        <p:spPr>
          <a:xfrm>
            <a:off x="447675" y="241300"/>
            <a:ext cx="9272588" cy="1270000"/>
          </a:xfrm>
        </p:spPr>
        <p:txBody>
          <a:bodyPr/>
          <a:lstStyle/>
          <a:p>
            <a:r>
              <a:rPr lang="en-US" altLang="zh-TW" smtClean="0">
                <a:ea typeface="MS PGothic" panose="020B0600070205080204" pitchFamily="34" charset="-128"/>
              </a:rPr>
              <a:t>Win 10 </a:t>
            </a:r>
            <a:r>
              <a:rPr lang="zh-TW" altLang="en-US" b="1" smtClean="0">
                <a:latin typeface="Arial" panose="020B0604020202020204" pitchFamily="34" charset="0"/>
                <a:ea typeface="SimHei" pitchFamily="49" charset="-122"/>
              </a:rPr>
              <a:t>關閉自動播放</a:t>
            </a:r>
            <a:endParaRPr lang="zh-TW" altLang="en-US" smtClean="0"/>
          </a:p>
        </p:txBody>
      </p:sp>
      <p:sp>
        <p:nvSpPr>
          <p:cNvPr id="156675" name="內容版面配置區 2"/>
          <p:cNvSpPr>
            <a:spLocks noGrp="1" noChangeArrowheads="1"/>
          </p:cNvSpPr>
          <p:nvPr>
            <p:ph idx="1"/>
          </p:nvPr>
        </p:nvSpPr>
        <p:spPr>
          <a:xfrm>
            <a:off x="719138" y="1692275"/>
            <a:ext cx="7993062" cy="685800"/>
          </a:xfrm>
        </p:spPr>
        <p:txBody>
          <a:bodyPr/>
          <a:lstStyle/>
          <a:p>
            <a:r>
              <a:rPr lang="zh-TW" altLang="en-US" smtClean="0"/>
              <a:t>開始</a:t>
            </a:r>
            <a:r>
              <a:rPr lang="en-US" altLang="zh-TW" smtClean="0"/>
              <a:t>-&gt;</a:t>
            </a:r>
            <a:r>
              <a:rPr lang="zh-TW" altLang="en-US" smtClean="0"/>
              <a:t>設定</a:t>
            </a:r>
            <a:r>
              <a:rPr lang="en-US" altLang="zh-TW" smtClean="0"/>
              <a:t>-&gt;</a:t>
            </a:r>
            <a:r>
              <a:rPr lang="zh-TW" altLang="en-US" smtClean="0"/>
              <a:t>裝置</a:t>
            </a:r>
            <a:r>
              <a:rPr lang="en-US" altLang="zh-TW" smtClean="0"/>
              <a:t>-&gt;</a:t>
            </a:r>
            <a:r>
              <a:rPr lang="zh-TW" altLang="en-US" smtClean="0"/>
              <a:t>自動播放</a:t>
            </a:r>
            <a:r>
              <a:rPr lang="en-US" altLang="zh-TW" smtClean="0"/>
              <a:t>-&gt; </a:t>
            </a:r>
            <a:r>
              <a:rPr lang="zh-TW" altLang="en-US" smtClean="0"/>
              <a:t>關閉</a:t>
            </a:r>
          </a:p>
        </p:txBody>
      </p:sp>
      <p:pic>
        <p:nvPicPr>
          <p:cNvPr id="156676"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25" y="2378075"/>
            <a:ext cx="656431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1727944" y="3419797"/>
            <a:ext cx="1512168" cy="1214374"/>
          </a:xfrm>
          <a:prstGeom prst="ellipse">
            <a:avLst/>
          </a:prstGeom>
          <a:noFill/>
          <a:ln w="38100" cap="flat" cmpd="sng" algn="ctr">
            <a:solidFill>
              <a:srgbClr val="FF0000"/>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pic>
        <p:nvPicPr>
          <p:cNvPr id="156680" name="圖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86138" y="2276475"/>
            <a:ext cx="6694487"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橢圓 6"/>
          <p:cNvSpPr/>
          <p:nvPr/>
        </p:nvSpPr>
        <p:spPr bwMode="auto">
          <a:xfrm>
            <a:off x="6122448" y="3524207"/>
            <a:ext cx="1049588" cy="577852"/>
          </a:xfrm>
          <a:prstGeom prst="ellipse">
            <a:avLst/>
          </a:prstGeom>
          <a:noFill/>
          <a:ln w="38100" cap="flat" cmpd="sng" algn="ctr">
            <a:solidFill>
              <a:srgbClr val="FF0000"/>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sp>
        <p:nvSpPr>
          <p:cNvPr id="8" name="橢圓 7"/>
          <p:cNvSpPr/>
          <p:nvPr/>
        </p:nvSpPr>
        <p:spPr bwMode="auto">
          <a:xfrm>
            <a:off x="3347358" y="4056319"/>
            <a:ext cx="1049588" cy="577852"/>
          </a:xfrm>
          <a:prstGeom prst="ellipse">
            <a:avLst/>
          </a:prstGeom>
          <a:noFill/>
          <a:ln w="38100" cap="flat" cmpd="sng" algn="ctr">
            <a:solidFill>
              <a:srgbClr val="FF0000"/>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156687" name="直線單箭頭接點 9"/>
          <p:cNvCxnSpPr>
            <a:cxnSpLocks noChangeShapeType="1"/>
          </p:cNvCxnSpPr>
          <p:nvPr/>
        </p:nvCxnSpPr>
        <p:spPr bwMode="auto">
          <a:xfrm flipV="1">
            <a:off x="4397375" y="3813175"/>
            <a:ext cx="1725613" cy="531813"/>
          </a:xfrm>
          <a:prstGeom prst="straightConnector1">
            <a:avLst/>
          </a:prstGeom>
          <a:noFill/>
          <a:ln w="381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ut/>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3600" y="3708400"/>
            <a:ext cx="8567738" cy="1501775"/>
          </a:xfrm>
        </p:spPr>
        <p:txBody>
          <a:bodyPr/>
          <a:lstStyle/>
          <a:p>
            <a:pPr algn="ctr">
              <a:lnSpc>
                <a:spcPct val="80000"/>
              </a:lnSpc>
              <a:defRPr/>
            </a:pPr>
            <a:r>
              <a:rPr lang="zh-TW" altLang="en-US" dirty="0">
                <a:solidFill>
                  <a:srgbClr val="FF0000"/>
                </a:solidFill>
                <a:latin typeface="SimHei" pitchFamily="49" charset="-122"/>
                <a:ea typeface="SimHei" pitchFamily="49" charset="-122"/>
              </a:rPr>
              <a:t>隨身碟上建立一個</a:t>
            </a:r>
            <a:r>
              <a:rPr lang="en-US" altLang="zh-TW" dirty="0">
                <a:solidFill>
                  <a:srgbClr val="FF0000"/>
                </a:solidFill>
                <a:latin typeface="SimHei" pitchFamily="49" charset="-122"/>
                <a:ea typeface="SimHei" pitchFamily="49" charset="-122"/>
              </a:rPr>
              <a:t/>
            </a:r>
            <a:br>
              <a:rPr lang="en-US" altLang="zh-TW" dirty="0">
                <a:solidFill>
                  <a:srgbClr val="FF0000"/>
                </a:solidFill>
                <a:latin typeface="SimHei" pitchFamily="49" charset="-122"/>
                <a:ea typeface="SimHei" pitchFamily="49" charset="-122"/>
              </a:rPr>
            </a:br>
            <a:r>
              <a:rPr lang="en-US" altLang="zh-TW" dirty="0">
                <a:solidFill>
                  <a:srgbClr val="FF0000"/>
                </a:solidFill>
                <a:latin typeface="SimHei" pitchFamily="49" charset="-122"/>
                <a:ea typeface="SimHei" pitchFamily="49" charset="-122"/>
              </a:rPr>
              <a:t>autorun.inf </a:t>
            </a:r>
            <a:r>
              <a:rPr lang="zh-TW" altLang="en-US" dirty="0">
                <a:solidFill>
                  <a:srgbClr val="FF0000"/>
                </a:solidFill>
                <a:latin typeface="SimHei" pitchFamily="49" charset="-122"/>
                <a:ea typeface="SimHei" pitchFamily="49" charset="-122"/>
              </a:rPr>
              <a:t>的資料夾 </a:t>
            </a:r>
          </a:p>
        </p:txBody>
      </p:sp>
    </p:spTree>
  </p:cSld>
  <p:clrMapOvr>
    <a:masterClrMapping/>
  </p:clrMapOvr>
  <p:transition spd="slow">
    <p:cut/>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標題 3"/>
          <p:cNvSpPr>
            <a:spLocks noGrp="1" noChangeArrowheads="1"/>
          </p:cNvSpPr>
          <p:nvPr>
            <p:ph type="title"/>
          </p:nvPr>
        </p:nvSpPr>
        <p:spPr/>
        <p:txBody>
          <a:bodyPr/>
          <a:lstStyle/>
          <a:p>
            <a:r>
              <a:rPr lang="zh-TW" altLang="en-US" smtClean="0">
                <a:solidFill>
                  <a:srgbClr val="FF0000"/>
                </a:solidFill>
                <a:latin typeface="SimHei" pitchFamily="49" charset="-122"/>
                <a:ea typeface="SimHei" pitchFamily="49" charset="-122"/>
              </a:rPr>
              <a:t>新增 </a:t>
            </a:r>
            <a:r>
              <a:rPr lang="en-US" altLang="zh-TW" smtClean="0">
                <a:solidFill>
                  <a:srgbClr val="FF0000"/>
                </a:solidFill>
                <a:latin typeface="SimHei" pitchFamily="49" charset="-122"/>
                <a:ea typeface="SimHei" pitchFamily="49" charset="-122"/>
              </a:rPr>
              <a:t>autorun.inf </a:t>
            </a:r>
            <a:r>
              <a:rPr lang="zh-TW" altLang="en-US" smtClean="0">
                <a:solidFill>
                  <a:srgbClr val="FF0000"/>
                </a:solidFill>
                <a:latin typeface="SimHei" pitchFamily="49" charset="-122"/>
                <a:ea typeface="SimHei" pitchFamily="49" charset="-122"/>
              </a:rPr>
              <a:t>資料夾</a:t>
            </a:r>
            <a:endParaRPr lang="zh-TW" altLang="en-US" smtClean="0"/>
          </a:p>
        </p:txBody>
      </p:sp>
      <p:pic>
        <p:nvPicPr>
          <p:cNvPr id="158723" name="圖片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31800" y="2484438"/>
            <a:ext cx="9158288"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5"/>
          <p:cNvSpPr/>
          <p:nvPr/>
        </p:nvSpPr>
        <p:spPr bwMode="auto">
          <a:xfrm>
            <a:off x="287338" y="4932363"/>
            <a:ext cx="2089150" cy="503237"/>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sp>
        <p:nvSpPr>
          <p:cNvPr id="7" name="圓角矩形 6"/>
          <p:cNvSpPr/>
          <p:nvPr/>
        </p:nvSpPr>
        <p:spPr bwMode="auto">
          <a:xfrm>
            <a:off x="3095625" y="5292725"/>
            <a:ext cx="2089150" cy="503238"/>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sp>
        <p:nvSpPr>
          <p:cNvPr id="8" name="圓角矩形 7"/>
          <p:cNvSpPr/>
          <p:nvPr/>
        </p:nvSpPr>
        <p:spPr bwMode="auto">
          <a:xfrm>
            <a:off x="5832475" y="2484438"/>
            <a:ext cx="2087563" cy="503237"/>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pic>
        <p:nvPicPr>
          <p:cNvPr id="158727" name="圖片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30750" y="5975350"/>
            <a:ext cx="48514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227388" y="3221038"/>
            <a:ext cx="4589462"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7" name="標題 3"/>
          <p:cNvSpPr>
            <a:spLocks noGrp="1" noChangeArrowheads="1"/>
          </p:cNvSpPr>
          <p:nvPr>
            <p:ph type="title"/>
          </p:nvPr>
        </p:nvSpPr>
        <p:spPr/>
        <p:txBody>
          <a:bodyPr/>
          <a:lstStyle/>
          <a:p>
            <a:r>
              <a:rPr lang="zh-TW" altLang="en-US" smtClean="0">
                <a:solidFill>
                  <a:srgbClr val="FF0000"/>
                </a:solidFill>
                <a:latin typeface="SimHei" pitchFamily="49" charset="-122"/>
                <a:ea typeface="SimHei" pitchFamily="49" charset="-122"/>
              </a:rPr>
              <a:t>新增 </a:t>
            </a:r>
            <a:r>
              <a:rPr lang="en-US" altLang="zh-TW" smtClean="0">
                <a:solidFill>
                  <a:srgbClr val="FF0000"/>
                </a:solidFill>
                <a:latin typeface="SimHei" pitchFamily="49" charset="-122"/>
                <a:ea typeface="SimHei" pitchFamily="49" charset="-122"/>
              </a:rPr>
              <a:t>autorun.inf </a:t>
            </a:r>
            <a:r>
              <a:rPr lang="zh-TW" altLang="en-US" smtClean="0">
                <a:solidFill>
                  <a:srgbClr val="FF0000"/>
                </a:solidFill>
                <a:latin typeface="SimHei" pitchFamily="49" charset="-122"/>
                <a:ea typeface="SimHei" pitchFamily="49" charset="-122"/>
              </a:rPr>
              <a:t>資料夾</a:t>
            </a:r>
            <a:endParaRPr lang="zh-TW" altLang="en-US" smtClean="0"/>
          </a:p>
        </p:txBody>
      </p:sp>
      <p:sp>
        <p:nvSpPr>
          <p:cNvPr id="6" name="圓角矩形 5"/>
          <p:cNvSpPr/>
          <p:nvPr/>
        </p:nvSpPr>
        <p:spPr bwMode="auto">
          <a:xfrm>
            <a:off x="3227388" y="3678238"/>
            <a:ext cx="2676525" cy="655637"/>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pic>
        <p:nvPicPr>
          <p:cNvPr id="159749" name="圖片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69925" y="1997075"/>
            <a:ext cx="48514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圓角矩形 7"/>
          <p:cNvSpPr/>
          <p:nvPr/>
        </p:nvSpPr>
        <p:spPr bwMode="auto">
          <a:xfrm>
            <a:off x="1008063" y="2500313"/>
            <a:ext cx="2087562" cy="503237"/>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49263" eaLnBrk="1" hangingPunct="1">
              <a:lnSpc>
                <a:spcPct val="103000"/>
              </a:lnSpc>
              <a:buClr>
                <a:srgbClr val="000000"/>
              </a:buClr>
              <a:buSzPct val="100000"/>
              <a:buFont typeface="Times New Roman" pitchFamily="18" charset="0"/>
              <a:buNone/>
              <a:defRPr/>
            </a:pPr>
            <a:endParaRPr lang="zh-TW" altLang="en-US">
              <a:solidFill>
                <a:schemeClr val="bg1"/>
              </a:solidFill>
              <a:latin typeface="Times New Roman" pitchFamily="18" charset="0"/>
              <a:ea typeface="新細明體" pitchFamily="18" charset="-120"/>
            </a:endParaRPr>
          </a:p>
        </p:txBody>
      </p:sp>
      <p:cxnSp>
        <p:nvCxnSpPr>
          <p:cNvPr id="159751" name="直線單箭頭接點 9"/>
          <p:cNvCxnSpPr>
            <a:cxnSpLocks noChangeShapeType="1"/>
            <a:stCxn id="8" idx="2"/>
          </p:cNvCxnSpPr>
          <p:nvPr/>
        </p:nvCxnSpPr>
        <p:spPr bwMode="auto">
          <a:xfrm>
            <a:off x="2052638" y="3003550"/>
            <a:ext cx="1258887" cy="776288"/>
          </a:xfrm>
          <a:prstGeom prst="straightConnector1">
            <a:avLst/>
          </a:prstGeom>
          <a:noFill/>
          <a:ln w="762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9752" name="文字方塊 12"/>
          <p:cNvSpPr txBox="1">
            <a:spLocks noChangeArrowheads="1"/>
          </p:cNvSpPr>
          <p:nvPr/>
        </p:nvSpPr>
        <p:spPr bwMode="auto">
          <a:xfrm>
            <a:off x="1323975" y="3262313"/>
            <a:ext cx="16827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b="1">
                <a:solidFill>
                  <a:schemeClr val="tx1"/>
                </a:solidFill>
              </a:rPr>
              <a:t>改名為</a:t>
            </a:r>
            <a:r>
              <a:rPr lang="en-US" altLang="zh-TW" b="1">
                <a:solidFill>
                  <a:schemeClr val="tx1"/>
                </a:solidFill>
              </a:rPr>
              <a:t/>
            </a:r>
            <a:br>
              <a:rPr lang="en-US" altLang="zh-TW" b="1">
                <a:solidFill>
                  <a:schemeClr val="tx1"/>
                </a:solidFill>
              </a:rPr>
            </a:br>
            <a:r>
              <a:rPr lang="en-US" altLang="zh-TW" b="1">
                <a:solidFill>
                  <a:schemeClr val="tx1"/>
                </a:solidFill>
              </a:rPr>
              <a:t>autorun.inf</a:t>
            </a:r>
            <a:endParaRPr lang="zh-TW" altLang="en-US" b="1">
              <a:solidFill>
                <a:schemeClr val="tx1"/>
              </a:solidFill>
            </a:endParaRPr>
          </a:p>
        </p:txBody>
      </p:sp>
    </p:spTree>
  </p:cSld>
  <p:clrMapOvr>
    <a:masterClrMapping/>
  </p:clrMapOvr>
  <p:transition spd="slow">
    <p:cut/>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3600" y="3708400"/>
            <a:ext cx="8567738" cy="1501775"/>
          </a:xfrm>
        </p:spPr>
        <p:txBody>
          <a:bodyPr/>
          <a:lstStyle/>
          <a:p>
            <a:pPr algn="ctr">
              <a:lnSpc>
                <a:spcPct val="80000"/>
              </a:lnSpc>
              <a:defRPr/>
            </a:pPr>
            <a:r>
              <a:rPr lang="en-US" altLang="zh-TW" dirty="0" err="1">
                <a:solidFill>
                  <a:srgbClr val="FF0000"/>
                </a:solidFill>
                <a:latin typeface="Arial" panose="020B0604020202020204" pitchFamily="34" charset="0"/>
              </a:rPr>
              <a:t>Kavo</a:t>
            </a:r>
            <a:r>
              <a:rPr lang="en-US" altLang="zh-TW" dirty="0">
                <a:solidFill>
                  <a:srgbClr val="FF0000"/>
                </a:solidFill>
                <a:latin typeface="Arial" panose="020B0604020202020204" pitchFamily="34" charset="0"/>
              </a:rPr>
              <a:t> Killer</a:t>
            </a:r>
            <a:br>
              <a:rPr lang="en-US" altLang="zh-TW" dirty="0">
                <a:solidFill>
                  <a:srgbClr val="FF0000"/>
                </a:solidFill>
                <a:latin typeface="Arial" panose="020B0604020202020204" pitchFamily="34" charset="0"/>
              </a:rPr>
            </a:br>
            <a:r>
              <a:rPr lang="en-US" altLang="zh-TW" dirty="0">
                <a:solidFill>
                  <a:srgbClr val="FF0000"/>
                </a:solidFill>
                <a:latin typeface="Arial" panose="020B0604020202020204" pitchFamily="34" charset="0"/>
              </a:rPr>
              <a:t>Wow USB protector</a:t>
            </a:r>
            <a:br>
              <a:rPr lang="en-US" altLang="zh-TW" dirty="0">
                <a:solidFill>
                  <a:srgbClr val="FF0000"/>
                </a:solidFill>
                <a:latin typeface="Arial" panose="020B0604020202020204" pitchFamily="34" charset="0"/>
              </a:rPr>
            </a:br>
            <a:r>
              <a:rPr lang="en-US" altLang="zh-TW" dirty="0" err="1">
                <a:solidFill>
                  <a:srgbClr val="FF0000"/>
                </a:solidFill>
                <a:latin typeface="Arial" panose="020B0604020202020204" pitchFamily="34" charset="0"/>
              </a:rPr>
              <a:t>Adwcleaner</a:t>
            </a:r>
            <a:endParaRPr lang="zh-TW" altLang="en-US" dirty="0">
              <a:solidFill>
                <a:srgbClr val="FF0000"/>
              </a:solidFill>
              <a:latin typeface="SimHei" pitchFamily="49" charset="-122"/>
              <a:ea typeface="SimHei" pitchFamily="49" charset="-122"/>
            </a:endParaRPr>
          </a:p>
        </p:txBody>
      </p:sp>
    </p:spTree>
  </p:cSld>
  <p:clrMapOvr>
    <a:masterClrMapping/>
  </p:clrMapOvr>
  <p:transition spd="slow">
    <p:cut/>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3DBEDF27-E807-4849-A3AD-9495F88FB380}" type="slidenum">
              <a:rPr lang="en-US" altLang="zh-TW"/>
              <a:pPr eaLnBrk="1" hangingPunct="1">
                <a:lnSpc>
                  <a:spcPct val="103000"/>
                </a:lnSpc>
                <a:buClr>
                  <a:srgbClr val="000000"/>
                </a:buClr>
                <a:buSzPct val="100000"/>
                <a:buFont typeface="Times New Roman" panose="02020603050405020304" pitchFamily="18" charset="0"/>
                <a:buNone/>
              </a:pPr>
              <a:t>121</a:t>
            </a:fld>
            <a:endParaRPr lang="en-US" altLang="zh-TW"/>
          </a:p>
        </p:txBody>
      </p:sp>
      <p:sp>
        <p:nvSpPr>
          <p:cNvPr id="161795" name="Rectangle 4"/>
          <p:cNvSpPr>
            <a:spLocks noGrp="1" noChangeArrowheads="1"/>
          </p:cNvSpPr>
          <p:nvPr>
            <p:ph type="title"/>
          </p:nvPr>
        </p:nvSpPr>
        <p:spPr/>
        <p:txBody>
          <a:bodyPr/>
          <a:lstStyle/>
          <a:p>
            <a:r>
              <a:rPr lang="en-US" altLang="zh-TW" sz="6500" smtClean="0">
                <a:solidFill>
                  <a:schemeClr val="hlink"/>
                </a:solidFill>
                <a:latin typeface="Arial" panose="020B0604020202020204" pitchFamily="34" charset="0"/>
                <a:ea typeface="SimHei" pitchFamily="49" charset="-122"/>
              </a:rPr>
              <a:t>Kavo Killer</a:t>
            </a:r>
            <a:endParaRPr lang="zh-TW" altLang="en-US" sz="6500" smtClean="0">
              <a:solidFill>
                <a:schemeClr val="hlink"/>
              </a:solidFill>
              <a:latin typeface="Arial" panose="020B0604020202020204" pitchFamily="34" charset="0"/>
              <a:ea typeface="SimHei" pitchFamily="49" charset="-122"/>
            </a:endParaRPr>
          </a:p>
        </p:txBody>
      </p:sp>
      <p:pic>
        <p:nvPicPr>
          <p:cNvPr id="161796"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22475" y="1557338"/>
            <a:ext cx="5954713" cy="587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slow">
    <p:cut/>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投影片編號版面配置區 5"/>
          <p:cNvSpPr>
            <a:spLocks noGrp="1"/>
          </p:cNvSpPr>
          <p:nvPr>
            <p:ph type="sldNum" sz="quarter" idx="4294967295"/>
          </p:nvPr>
        </p:nvSpPr>
        <p:spPr bwMode="auto">
          <a:xfrm>
            <a:off x="7224713" y="7007225"/>
            <a:ext cx="2352675" cy="401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50" tIns="50377" rIns="100750" bIns="50377"/>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EAF3573A-5C1A-4715-86B9-BC6FE6CBE1B5}" type="slidenum">
              <a:rPr lang="en-US" altLang="zh-TW"/>
              <a:pPr eaLnBrk="1" hangingPunct="1">
                <a:lnSpc>
                  <a:spcPct val="103000"/>
                </a:lnSpc>
                <a:buClr>
                  <a:srgbClr val="000000"/>
                </a:buClr>
                <a:buSzPct val="100000"/>
                <a:buFont typeface="Times New Roman" panose="02020603050405020304" pitchFamily="18" charset="0"/>
                <a:buNone/>
              </a:pPr>
              <a:t>122</a:t>
            </a:fld>
            <a:endParaRPr lang="en-US" altLang="zh-TW"/>
          </a:p>
        </p:txBody>
      </p:sp>
      <p:sp>
        <p:nvSpPr>
          <p:cNvPr id="163843" name="Rectangle 4"/>
          <p:cNvSpPr>
            <a:spLocks noGrp="1" noChangeArrowheads="1"/>
          </p:cNvSpPr>
          <p:nvPr>
            <p:ph type="title"/>
          </p:nvPr>
        </p:nvSpPr>
        <p:spPr/>
        <p:txBody>
          <a:bodyPr/>
          <a:lstStyle/>
          <a:p>
            <a:r>
              <a:rPr lang="en-US" altLang="zh-TW" smtClean="0">
                <a:latin typeface="Arial" panose="020B0604020202020204" pitchFamily="34" charset="0"/>
              </a:rPr>
              <a:t>Wow USB protector</a:t>
            </a:r>
          </a:p>
        </p:txBody>
      </p:sp>
      <p:pic>
        <p:nvPicPr>
          <p:cNvPr id="163844"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7188" y="2192338"/>
            <a:ext cx="9393237"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slow">
    <p:cut/>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標題 1"/>
          <p:cNvSpPr>
            <a:spLocks noGrp="1" noChangeArrowheads="1"/>
          </p:cNvSpPr>
          <p:nvPr>
            <p:ph type="title"/>
          </p:nvPr>
        </p:nvSpPr>
        <p:spPr/>
        <p:txBody>
          <a:bodyPr/>
          <a:lstStyle/>
          <a:p>
            <a:r>
              <a:rPr lang="en-US" altLang="zh-TW" smtClean="0">
                <a:latin typeface="Arial Black" panose="020B0A04020102020204" pitchFamily="34" charset="0"/>
              </a:rPr>
              <a:t>Adwcleaner</a:t>
            </a:r>
            <a:endParaRPr lang="zh-TW" altLang="en-US" smtClean="0">
              <a:latin typeface="Arial Black" panose="020B0A04020102020204" pitchFamily="34" charset="0"/>
            </a:endParaRPr>
          </a:p>
        </p:txBody>
      </p:sp>
      <p:pic>
        <p:nvPicPr>
          <p:cNvPr id="165891"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47675" y="1979613"/>
            <a:ext cx="942816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內容版面配置區 2"/>
          <p:cNvSpPr>
            <a:spLocks noGrp="1" noChangeArrowheads="1"/>
          </p:cNvSpPr>
          <p:nvPr>
            <p:ph idx="1"/>
          </p:nvPr>
        </p:nvSpPr>
        <p:spPr/>
        <p:txBody>
          <a:bodyPr/>
          <a:lstStyle/>
          <a:p>
            <a:r>
              <a:rPr lang="zh-TW" altLang="en-US" smtClean="0"/>
              <a:t>掃木馬 </a:t>
            </a:r>
            <a:r>
              <a:rPr lang="en-US" altLang="zh-TW" smtClean="0"/>
              <a:t>Spybot, Spyware Doctor, EFix</a:t>
            </a:r>
          </a:p>
        </p:txBody>
      </p:sp>
      <p:sp>
        <p:nvSpPr>
          <p:cNvPr id="166915" name="標題 4"/>
          <p:cNvSpPr>
            <a:spLocks noGrp="1" noChangeArrowheads="1"/>
          </p:cNvSpPr>
          <p:nvPr>
            <p:ph type="title"/>
          </p:nvPr>
        </p:nvSpPr>
        <p:spPr/>
        <p:txBody>
          <a:bodyPr/>
          <a:lstStyle/>
          <a:p>
            <a:r>
              <a:rPr lang="zh-TW" altLang="en-US" smtClean="0"/>
              <a:t>掃木馬</a:t>
            </a:r>
          </a:p>
        </p:txBody>
      </p:sp>
      <p:pic>
        <p:nvPicPr>
          <p:cNvPr id="166916"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68438" y="2708275"/>
            <a:ext cx="6715125" cy="4616450"/>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noChangeArrowheads="1"/>
          </p:cNvSpPr>
          <p:nvPr>
            <p:ph type="title"/>
          </p:nvPr>
        </p:nvSpPr>
        <p:spPr>
          <a:xfrm>
            <a:off x="447675" y="241300"/>
            <a:ext cx="9307513" cy="1270000"/>
          </a:xfrm>
        </p:spPr>
        <p:txBody>
          <a:bodyPr/>
          <a:lstStyle/>
          <a:p>
            <a:r>
              <a:rPr lang="zh-TW" altLang="en-US" smtClean="0"/>
              <a:t>清除木馬</a:t>
            </a:r>
          </a:p>
        </p:txBody>
      </p:sp>
      <p:pic>
        <p:nvPicPr>
          <p:cNvPr id="168963"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1325563" y="1779588"/>
            <a:ext cx="7786687" cy="5353050"/>
          </a:xfrm>
          <a:noFill/>
          <a:effectLst>
            <a:prstShdw prst="shdw17" dist="17961" dir="2700000">
              <a:srgbClr val="006E99"/>
            </a:prstShdw>
          </a:effectLst>
        </p:spPr>
      </p:pic>
    </p:spTree>
  </p:cSld>
  <p:clrMapOvr>
    <a:masterClrMapping/>
  </p:clrMapOvr>
  <p:transition spd="slow">
    <p:cut/>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內容版面配置區 2"/>
          <p:cNvSpPr>
            <a:spLocks noGrp="1" noChangeArrowheads="1"/>
          </p:cNvSpPr>
          <p:nvPr>
            <p:ph idx="1"/>
          </p:nvPr>
        </p:nvSpPr>
        <p:spPr/>
        <p:txBody>
          <a:bodyPr/>
          <a:lstStyle/>
          <a:p>
            <a:r>
              <a:rPr lang="zh-TW" altLang="en-US" smtClean="0"/>
              <a:t>廣告病毒</a:t>
            </a:r>
            <a:r>
              <a:rPr lang="en-US" altLang="zh-TW" smtClean="0"/>
              <a:t> Ad-aware</a:t>
            </a:r>
            <a:endParaRPr lang="zh-TW" altLang="en-US" smtClean="0"/>
          </a:p>
        </p:txBody>
      </p:sp>
      <p:sp>
        <p:nvSpPr>
          <p:cNvPr id="171011" name="標題 4"/>
          <p:cNvSpPr>
            <a:spLocks noGrp="1" noChangeArrowheads="1"/>
          </p:cNvSpPr>
          <p:nvPr>
            <p:ph type="title"/>
          </p:nvPr>
        </p:nvSpPr>
        <p:spPr>
          <a:xfrm>
            <a:off x="447675" y="241300"/>
            <a:ext cx="9201150" cy="1270000"/>
          </a:xfrm>
        </p:spPr>
        <p:txBody>
          <a:bodyPr/>
          <a:lstStyle/>
          <a:p>
            <a:r>
              <a:rPr lang="zh-TW" altLang="en-US" smtClean="0"/>
              <a:t>掃廣告病毒</a:t>
            </a:r>
          </a:p>
        </p:txBody>
      </p:sp>
      <p:pic>
        <p:nvPicPr>
          <p:cNvPr id="17101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82750" y="2565400"/>
            <a:ext cx="7442200" cy="4572000"/>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25813" y="3351213"/>
            <a:ext cx="6667500" cy="409575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5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313" y="112713"/>
            <a:ext cx="6667500" cy="409575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標題 4"/>
          <p:cNvSpPr>
            <a:spLocks noGrp="1" noChangeArrowheads="1"/>
          </p:cNvSpPr>
          <p:nvPr>
            <p:ph type="title"/>
          </p:nvPr>
        </p:nvSpPr>
        <p:spPr/>
        <p:txBody>
          <a:bodyPr/>
          <a:lstStyle/>
          <a:p>
            <a:r>
              <a:rPr lang="zh-TW" altLang="en-US" smtClean="0"/>
              <a:t>綁架</a:t>
            </a:r>
            <a:r>
              <a:rPr lang="en-US" altLang="zh-TW" smtClean="0"/>
              <a:t>IE</a:t>
            </a:r>
            <a:endParaRPr lang="zh-TW" altLang="en-US" smtClean="0"/>
          </a:p>
        </p:txBody>
      </p:sp>
      <p:sp>
        <p:nvSpPr>
          <p:cNvPr id="175107" name="文字方塊 2"/>
          <p:cNvSpPr txBox="1">
            <a:spLocks noChangeArrowheads="1"/>
          </p:cNvSpPr>
          <p:nvPr/>
        </p:nvSpPr>
        <p:spPr bwMode="auto">
          <a:xfrm>
            <a:off x="5327650" y="1979613"/>
            <a:ext cx="424973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r>
              <a:rPr lang="en-US" altLang="zh-TW">
                <a:solidFill>
                  <a:schemeClr val="tx1"/>
                </a:solidFill>
              </a:rPr>
              <a:t>IE </a:t>
            </a:r>
            <a:r>
              <a:rPr lang="zh-TW" altLang="en-US">
                <a:solidFill>
                  <a:schemeClr val="tx1"/>
                </a:solidFill>
              </a:rPr>
              <a:t>右鍵</a:t>
            </a:r>
            <a:r>
              <a:rPr lang="en-US" altLang="zh-TW">
                <a:solidFill>
                  <a:schemeClr val="tx1"/>
                </a:solidFill>
              </a:rPr>
              <a:t>-&gt;</a:t>
            </a:r>
            <a:r>
              <a:rPr lang="zh-TW" altLang="en-US">
                <a:solidFill>
                  <a:schemeClr val="tx1"/>
                </a:solidFill>
              </a:rPr>
              <a:t> 內容</a:t>
            </a:r>
            <a:endParaRPr lang="en-US" altLang="zh-TW">
              <a:solidFill>
                <a:schemeClr val="tx1"/>
              </a:solidFill>
            </a:endParaRPr>
          </a:p>
          <a:p>
            <a:endParaRPr lang="en-US" altLang="zh-TW">
              <a:solidFill>
                <a:schemeClr val="tx1"/>
              </a:solidFill>
            </a:endParaRPr>
          </a:p>
          <a:p>
            <a:r>
              <a:rPr lang="en-US" altLang="zh-TW" sz="2800">
                <a:solidFill>
                  <a:schemeClr val="tx1"/>
                </a:solidFill>
              </a:rPr>
              <a:t>"C:\Program Files\Internet Explorer\iexplore.exe" itchen.class.kmu.edu.tw</a:t>
            </a:r>
            <a:endParaRPr lang="zh-TW" altLang="en-US" sz="2800">
              <a:solidFill>
                <a:schemeClr val="tx1"/>
              </a:solidFill>
            </a:endParaRPr>
          </a:p>
        </p:txBody>
      </p:sp>
      <p:pic>
        <p:nvPicPr>
          <p:cNvPr id="17510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1800" y="1539875"/>
            <a:ext cx="4679950" cy="595630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標題 1"/>
          <p:cNvSpPr>
            <a:spLocks noGrp="1" noChangeArrowheads="1"/>
          </p:cNvSpPr>
          <p:nvPr>
            <p:ph type="title"/>
          </p:nvPr>
        </p:nvSpPr>
        <p:spPr/>
        <p:txBody>
          <a:bodyPr/>
          <a:lstStyle/>
          <a:p>
            <a:r>
              <a:rPr lang="zh-TW" altLang="en-US" smtClean="0"/>
              <a:t>綁架</a:t>
            </a:r>
            <a:r>
              <a:rPr lang="en-US" altLang="zh-TW" smtClean="0"/>
              <a:t> Firefox</a:t>
            </a:r>
            <a:endParaRPr lang="zh-TW" altLang="en-US" smtClean="0"/>
          </a:p>
        </p:txBody>
      </p:sp>
      <p:sp>
        <p:nvSpPr>
          <p:cNvPr id="177155" name="內容版面配置區 2"/>
          <p:cNvSpPr>
            <a:spLocks noGrp="1" noChangeArrowheads="1"/>
          </p:cNvSpPr>
          <p:nvPr>
            <p:ph idx="1"/>
          </p:nvPr>
        </p:nvSpPr>
        <p:spPr>
          <a:xfrm>
            <a:off x="4895850" y="1931988"/>
            <a:ext cx="4897438" cy="4535487"/>
          </a:xfrm>
        </p:spPr>
        <p:txBody>
          <a:bodyPr/>
          <a:lstStyle/>
          <a:p>
            <a:pPr marL="0" indent="0">
              <a:buFont typeface="Symbol" panose="05050102010706020507" pitchFamily="18" charset="2"/>
              <a:buNone/>
            </a:pPr>
            <a:r>
              <a:rPr lang="en-US" altLang="zh-TW" sz="2800" smtClean="0">
                <a:solidFill>
                  <a:schemeClr val="tx1"/>
                </a:solidFill>
                <a:latin typeface="Times New Roman" panose="02020603050405020304" pitchFamily="18" charset="0"/>
                <a:cs typeface="Times New Roman" panose="02020603050405020304" pitchFamily="18" charset="0"/>
              </a:rPr>
              <a:t>Firefox </a:t>
            </a:r>
            <a:r>
              <a:rPr lang="zh-TW" altLang="en-US" sz="2800" smtClean="0">
                <a:solidFill>
                  <a:schemeClr val="tx1"/>
                </a:solidFill>
                <a:latin typeface="Times New Roman" panose="02020603050405020304" pitchFamily="18" charset="0"/>
                <a:cs typeface="Times New Roman" panose="02020603050405020304" pitchFamily="18" charset="0"/>
              </a:rPr>
              <a:t>右鍵</a:t>
            </a:r>
            <a:r>
              <a:rPr lang="en-US" altLang="zh-TW" sz="2800" smtClean="0">
                <a:solidFill>
                  <a:schemeClr val="tx1"/>
                </a:solidFill>
                <a:latin typeface="Times New Roman" panose="02020603050405020304" pitchFamily="18" charset="0"/>
                <a:cs typeface="Times New Roman" panose="02020603050405020304" pitchFamily="18" charset="0"/>
              </a:rPr>
              <a:t>-&gt;</a:t>
            </a:r>
            <a:r>
              <a:rPr lang="zh-TW" altLang="en-US" sz="2800" smtClean="0">
                <a:solidFill>
                  <a:schemeClr val="tx1"/>
                </a:solidFill>
                <a:latin typeface="Times New Roman" panose="02020603050405020304" pitchFamily="18" charset="0"/>
                <a:cs typeface="Times New Roman" panose="02020603050405020304" pitchFamily="18" charset="0"/>
              </a:rPr>
              <a:t> 內容</a:t>
            </a:r>
            <a:endParaRPr lang="en-US" altLang="zh-TW" sz="2800" smtClean="0">
              <a:solidFill>
                <a:schemeClr val="tx1"/>
              </a:solidFill>
              <a:latin typeface="Times New Roman" panose="02020603050405020304" pitchFamily="18" charset="0"/>
              <a:cs typeface="Times New Roman" panose="02020603050405020304" pitchFamily="18" charset="0"/>
            </a:endParaRPr>
          </a:p>
          <a:p>
            <a:pPr marL="0" indent="0">
              <a:buFont typeface="Symbol" panose="05050102010706020507" pitchFamily="18" charset="2"/>
              <a:buNone/>
            </a:pPr>
            <a:endParaRPr lang="en-US" altLang="zh-TW" sz="2800" smtClean="0">
              <a:latin typeface="Times New Roman" panose="02020603050405020304" pitchFamily="18" charset="0"/>
              <a:cs typeface="Times New Roman" panose="02020603050405020304" pitchFamily="18" charset="0"/>
            </a:endParaRPr>
          </a:p>
          <a:p>
            <a:pPr marL="0" indent="0">
              <a:buFont typeface="Symbol" panose="05050102010706020507" pitchFamily="18" charset="2"/>
              <a:buNone/>
            </a:pPr>
            <a:r>
              <a:rPr lang="en-US" altLang="zh-TW" sz="2800" smtClean="0">
                <a:latin typeface="Times New Roman" panose="02020603050405020304" pitchFamily="18" charset="0"/>
                <a:cs typeface="Times New Roman" panose="02020603050405020304" pitchFamily="18" charset="0"/>
              </a:rPr>
              <a:t>C:\Users\user\Downloads\Firefox\FirefoxPortable.exe itchen.class.kmu.edu.tw</a:t>
            </a:r>
            <a:endParaRPr lang="zh-TW" altLang="en-US" sz="2800" smtClean="0">
              <a:latin typeface="Times New Roman" panose="02020603050405020304" pitchFamily="18" charset="0"/>
              <a:cs typeface="Times New Roman" panose="02020603050405020304" pitchFamily="18" charset="0"/>
            </a:endParaRPr>
          </a:p>
        </p:txBody>
      </p:sp>
      <p:pic>
        <p:nvPicPr>
          <p:cNvPr id="17715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7338" y="1692275"/>
            <a:ext cx="4470400" cy="5688013"/>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標題 4"/>
          <p:cNvSpPr>
            <a:spLocks noGrp="1" noChangeArrowheads="1"/>
          </p:cNvSpPr>
          <p:nvPr>
            <p:ph type="title"/>
          </p:nvPr>
        </p:nvSpPr>
        <p:spPr/>
        <p:txBody>
          <a:bodyPr/>
          <a:lstStyle/>
          <a:p>
            <a:r>
              <a:rPr lang="zh-TW" altLang="en-US" smtClean="0"/>
              <a:t>防綁架軟體 </a:t>
            </a:r>
            <a:r>
              <a:rPr lang="en-US" altLang="zh-TW" smtClean="0"/>
              <a:t>Adwcleaner</a:t>
            </a:r>
            <a:endParaRPr lang="zh-TW" altLang="en-US" smtClean="0"/>
          </a:p>
        </p:txBody>
      </p:sp>
      <p:pic>
        <p:nvPicPr>
          <p:cNvPr id="17817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463" y="1539875"/>
            <a:ext cx="5724525" cy="5951538"/>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8180" name="文字方塊 2"/>
          <p:cNvSpPr txBox="1">
            <a:spLocks noChangeArrowheads="1"/>
          </p:cNvSpPr>
          <p:nvPr/>
        </p:nvSpPr>
        <p:spPr bwMode="auto">
          <a:xfrm>
            <a:off x="6119813" y="2266950"/>
            <a:ext cx="3600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r>
              <a:rPr lang="zh-TW" altLang="en-US">
                <a:solidFill>
                  <a:schemeClr val="tx1"/>
                </a:solidFill>
              </a:rPr>
              <a:t>掃完會重開機</a:t>
            </a:r>
          </a:p>
        </p:txBody>
      </p:sp>
    </p:spTree>
  </p:cSld>
  <p:clrMapOvr>
    <a:masterClrMapping/>
  </p:clrMapOvr>
  <p:transition spd="slow">
    <p:cut/>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標題 1"/>
          <p:cNvSpPr>
            <a:spLocks noGrp="1" noChangeArrowheads="1"/>
          </p:cNvSpPr>
          <p:nvPr>
            <p:ph type="title"/>
          </p:nvPr>
        </p:nvSpPr>
        <p:spPr>
          <a:xfrm>
            <a:off x="447675" y="241300"/>
            <a:ext cx="9307513" cy="1270000"/>
          </a:xfrm>
        </p:spPr>
        <p:txBody>
          <a:bodyPr/>
          <a:lstStyle/>
          <a:p>
            <a:r>
              <a:rPr lang="en-US" altLang="zh-TW" smtClean="0"/>
              <a:t>CCleaner Portable</a:t>
            </a:r>
            <a:endParaRPr lang="zh-TW" altLang="en-US" smtClean="0"/>
          </a:p>
        </p:txBody>
      </p:sp>
      <p:pic>
        <p:nvPicPr>
          <p:cNvPr id="180227" name="圖片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77900" y="1403350"/>
            <a:ext cx="8383588" cy="599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7063" y="900113"/>
            <a:ext cx="8785225" cy="6410325"/>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2275"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0363" y="4105275"/>
            <a:ext cx="4152900" cy="2371725"/>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87338" y="539750"/>
            <a:ext cx="956945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標題 1"/>
          <p:cNvSpPr>
            <a:spLocks noGrp="1" noChangeArrowheads="1"/>
          </p:cNvSpPr>
          <p:nvPr>
            <p:ph type="title"/>
          </p:nvPr>
        </p:nvSpPr>
        <p:spPr>
          <a:xfrm>
            <a:off x="447675" y="241300"/>
            <a:ext cx="9236075" cy="1270000"/>
          </a:xfrm>
        </p:spPr>
        <p:txBody>
          <a:bodyPr/>
          <a:lstStyle/>
          <a:p>
            <a:r>
              <a:rPr lang="zh-TW" altLang="en-US" smtClean="0"/>
              <a:t>清理硬碟 </a:t>
            </a:r>
            <a:r>
              <a:rPr lang="en-US" altLang="zh-TW" smtClean="0"/>
              <a:t>C:\WINDOWS</a:t>
            </a:r>
            <a:endParaRPr lang="zh-TW" altLang="en-US" smtClean="0"/>
          </a:p>
        </p:txBody>
      </p:sp>
      <p:pic>
        <p:nvPicPr>
          <p:cNvPr id="18637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82688" y="1851025"/>
            <a:ext cx="8001000" cy="5459413"/>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標題 1"/>
          <p:cNvSpPr>
            <a:spLocks noGrp="1" noChangeArrowheads="1"/>
          </p:cNvSpPr>
          <p:nvPr>
            <p:ph type="title"/>
          </p:nvPr>
        </p:nvSpPr>
        <p:spPr>
          <a:xfrm>
            <a:off x="447675" y="241300"/>
            <a:ext cx="9236075" cy="1270000"/>
          </a:xfrm>
        </p:spPr>
        <p:txBody>
          <a:bodyPr/>
          <a:lstStyle/>
          <a:p>
            <a:r>
              <a:rPr lang="zh-TW" altLang="en-US" smtClean="0"/>
              <a:t>清理硬碟 </a:t>
            </a:r>
            <a:r>
              <a:rPr lang="en-US" altLang="zh-TW" smtClean="0"/>
              <a:t>C:\Documents and Settings\user\Local Settings\Temp</a:t>
            </a:r>
            <a:endParaRPr lang="zh-TW" altLang="en-US" smtClean="0"/>
          </a:p>
        </p:txBody>
      </p:sp>
      <p:pic>
        <p:nvPicPr>
          <p:cNvPr id="18739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68375" y="1565275"/>
            <a:ext cx="8286750" cy="5654675"/>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標題 1"/>
          <p:cNvSpPr>
            <a:spLocks noGrp="1" noChangeArrowheads="1"/>
          </p:cNvSpPr>
          <p:nvPr>
            <p:ph type="title"/>
          </p:nvPr>
        </p:nvSpPr>
        <p:spPr>
          <a:xfrm>
            <a:off x="447675" y="241300"/>
            <a:ext cx="9236075" cy="1270000"/>
          </a:xfrm>
        </p:spPr>
        <p:txBody>
          <a:bodyPr/>
          <a:lstStyle/>
          <a:p>
            <a:r>
              <a:rPr lang="zh-TW" altLang="en-US" smtClean="0"/>
              <a:t>清理硬碟 </a:t>
            </a:r>
            <a:r>
              <a:rPr lang="en-US" altLang="zh-TW" sz="2800" smtClean="0"/>
              <a:t>C:\Documents and Settings\user\Local Settings\Temporary Internet Files</a:t>
            </a:r>
            <a:endParaRPr lang="zh-TW" altLang="en-US" sz="2800" smtClean="0"/>
          </a:p>
        </p:txBody>
      </p:sp>
      <p:pic>
        <p:nvPicPr>
          <p:cNvPr id="18841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6938" y="1565275"/>
            <a:ext cx="8501062" cy="5800725"/>
          </a:xfrm>
          <a:prstGeom prst="rect">
            <a:avLst/>
          </a:prstGeom>
          <a:noFill/>
          <a:ln>
            <a:noFill/>
          </a:ln>
          <a:effectLst>
            <a:prstShdw prst="shdw17" dist="17961" dir="135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標題 1"/>
          <p:cNvSpPr>
            <a:spLocks noGrp="1" noChangeArrowheads="1"/>
          </p:cNvSpPr>
          <p:nvPr>
            <p:ph type="title"/>
          </p:nvPr>
        </p:nvSpPr>
        <p:spPr>
          <a:xfrm>
            <a:off x="447675" y="241300"/>
            <a:ext cx="9307513" cy="946150"/>
          </a:xfrm>
        </p:spPr>
        <p:txBody>
          <a:bodyPr/>
          <a:lstStyle/>
          <a:p>
            <a:r>
              <a:rPr lang="zh-TW" altLang="en-US" smtClean="0"/>
              <a:t>清理硬碟</a:t>
            </a:r>
          </a:p>
        </p:txBody>
      </p:sp>
      <p:pic>
        <p:nvPicPr>
          <p:cNvPr id="189443"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5900" y="1511300"/>
            <a:ext cx="4608513" cy="589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68875" y="1524000"/>
            <a:ext cx="4878388"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標題 1"/>
          <p:cNvSpPr>
            <a:spLocks noGrp="1" noChangeArrowheads="1"/>
          </p:cNvSpPr>
          <p:nvPr>
            <p:ph type="title"/>
          </p:nvPr>
        </p:nvSpPr>
        <p:spPr>
          <a:xfrm>
            <a:off x="447675" y="241300"/>
            <a:ext cx="9307513" cy="1270000"/>
          </a:xfrm>
        </p:spPr>
        <p:txBody>
          <a:bodyPr/>
          <a:lstStyle/>
          <a:p>
            <a:r>
              <a:rPr lang="en-US" altLang="zh-TW" smtClean="0"/>
              <a:t>Microsoft MRT</a:t>
            </a:r>
            <a:endParaRPr lang="zh-TW" altLang="en-US" smtClean="0"/>
          </a:p>
        </p:txBody>
      </p:sp>
      <p:pic>
        <p:nvPicPr>
          <p:cNvPr id="190467" name="圖片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09725" y="1511300"/>
            <a:ext cx="6983413" cy="584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標題 1"/>
          <p:cNvSpPr>
            <a:spLocks noGrp="1" noChangeArrowheads="1"/>
          </p:cNvSpPr>
          <p:nvPr>
            <p:ph type="title"/>
          </p:nvPr>
        </p:nvSpPr>
        <p:spPr>
          <a:xfrm>
            <a:off x="447675" y="241300"/>
            <a:ext cx="9345613" cy="1270000"/>
          </a:xfrm>
        </p:spPr>
        <p:txBody>
          <a:bodyPr/>
          <a:lstStyle/>
          <a:p>
            <a:r>
              <a:rPr lang="en-US" altLang="zh-TW" smtClean="0"/>
              <a:t>netstat</a:t>
            </a:r>
            <a:endParaRPr lang="zh-TW" altLang="en-US" smtClean="0"/>
          </a:p>
        </p:txBody>
      </p:sp>
      <p:pic>
        <p:nvPicPr>
          <p:cNvPr id="19251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52525" y="1835150"/>
            <a:ext cx="7791450" cy="54006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圖片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2863" y="1692275"/>
            <a:ext cx="10067925"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39" name="標題 1"/>
          <p:cNvSpPr>
            <a:spLocks noGrp="1" noChangeArrowheads="1"/>
          </p:cNvSpPr>
          <p:nvPr>
            <p:ph type="title"/>
          </p:nvPr>
        </p:nvSpPr>
        <p:spPr>
          <a:xfrm>
            <a:off x="447675" y="241300"/>
            <a:ext cx="9345613" cy="1270000"/>
          </a:xfrm>
        </p:spPr>
        <p:txBody>
          <a:bodyPr/>
          <a:lstStyle/>
          <a:p>
            <a:r>
              <a:rPr lang="en-US" altLang="zh-TW" smtClean="0"/>
              <a:t>TCP</a:t>
            </a:r>
            <a:r>
              <a:rPr lang="zh-TW" altLang="en-US" smtClean="0"/>
              <a:t> </a:t>
            </a:r>
            <a:r>
              <a:rPr lang="en-US" altLang="zh-TW" smtClean="0"/>
              <a:t>View</a:t>
            </a:r>
            <a:endParaRPr lang="zh-TW" altLang="en-US" smtClean="0"/>
          </a:p>
        </p:txBody>
      </p:sp>
      <p:sp>
        <p:nvSpPr>
          <p:cNvPr id="193540" name="圓角矩形圖說文字 2"/>
          <p:cNvSpPr>
            <a:spLocks noChangeArrowheads="1"/>
          </p:cNvSpPr>
          <p:nvPr/>
        </p:nvSpPr>
        <p:spPr bwMode="auto">
          <a:xfrm>
            <a:off x="503238" y="1908175"/>
            <a:ext cx="865187" cy="576263"/>
          </a:xfrm>
          <a:prstGeom prst="wedgeRoundRectCallout">
            <a:avLst>
              <a:gd name="adj1" fmla="val 9273"/>
              <a:gd name="adj2" fmla="val 69796"/>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a:latin typeface="SimHei" pitchFamily="49" charset="-122"/>
                <a:ea typeface="SimHei" pitchFamily="49" charset="-122"/>
              </a:rPr>
              <a:t>程式</a:t>
            </a:r>
          </a:p>
        </p:txBody>
      </p:sp>
      <p:sp>
        <p:nvSpPr>
          <p:cNvPr id="193541" name="圓角矩形圖說文字 5"/>
          <p:cNvSpPr>
            <a:spLocks noChangeArrowheads="1"/>
          </p:cNvSpPr>
          <p:nvPr/>
        </p:nvSpPr>
        <p:spPr bwMode="auto">
          <a:xfrm>
            <a:off x="3867150" y="1692275"/>
            <a:ext cx="1871663" cy="574675"/>
          </a:xfrm>
          <a:prstGeom prst="wedgeRoundRectCallout">
            <a:avLst>
              <a:gd name="adj1" fmla="val 43185"/>
              <a:gd name="adj2" fmla="val 131505"/>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a:latin typeface="SimHei" pitchFamily="49" charset="-122"/>
                <a:ea typeface="SimHei" pitchFamily="49" charset="-122"/>
              </a:rPr>
              <a:t>連到那個</a:t>
            </a:r>
            <a:r>
              <a:rPr lang="en-US" altLang="zh-TW">
                <a:latin typeface="SimHei" pitchFamily="49" charset="-122"/>
                <a:ea typeface="SimHei" pitchFamily="49" charset="-122"/>
              </a:rPr>
              <a:t>ip</a:t>
            </a:r>
            <a:endParaRPr lang="zh-TW" altLang="en-US">
              <a:latin typeface="SimHei" pitchFamily="49" charset="-122"/>
              <a:ea typeface="SimHei" pitchFamily="49" charset="-122"/>
            </a:endParaRPr>
          </a:p>
        </p:txBody>
      </p:sp>
      <p:sp>
        <p:nvSpPr>
          <p:cNvPr id="193542" name="圓角矩形圖說文字 6"/>
          <p:cNvSpPr>
            <a:spLocks noChangeArrowheads="1"/>
          </p:cNvSpPr>
          <p:nvPr/>
        </p:nvSpPr>
        <p:spPr bwMode="auto">
          <a:xfrm>
            <a:off x="6548438" y="1908175"/>
            <a:ext cx="2233612" cy="574675"/>
          </a:xfrm>
          <a:prstGeom prst="wedgeRoundRectCallout">
            <a:avLst>
              <a:gd name="adj1" fmla="val -3977"/>
              <a:gd name="adj2" fmla="val 110347"/>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a:latin typeface="SimHei" pitchFamily="49" charset="-122"/>
                <a:ea typeface="SimHei" pitchFamily="49" charset="-122"/>
              </a:rPr>
              <a:t>連到那個</a:t>
            </a:r>
            <a:r>
              <a:rPr lang="en-US" altLang="zh-TW">
                <a:latin typeface="SimHei" pitchFamily="49" charset="-122"/>
                <a:ea typeface="SimHei" pitchFamily="49" charset="-122"/>
              </a:rPr>
              <a:t>port</a:t>
            </a:r>
            <a:endParaRPr lang="zh-TW" altLang="en-US">
              <a:latin typeface="SimHei" pitchFamily="49" charset="-122"/>
              <a:ea typeface="SimHei" pitchFamily="49" charset="-122"/>
            </a:endParaRPr>
          </a:p>
        </p:txBody>
      </p:sp>
      <p:sp>
        <p:nvSpPr>
          <p:cNvPr id="193543" name="圓角矩形圖說文字 7"/>
          <p:cNvSpPr>
            <a:spLocks noChangeArrowheads="1"/>
          </p:cNvSpPr>
          <p:nvPr/>
        </p:nvSpPr>
        <p:spPr bwMode="auto">
          <a:xfrm>
            <a:off x="8599488" y="5075238"/>
            <a:ext cx="1511300" cy="576262"/>
          </a:xfrm>
          <a:prstGeom prst="wedgeRoundRectCallout">
            <a:avLst>
              <a:gd name="adj1" fmla="val 34741"/>
              <a:gd name="adj2" fmla="val -242278"/>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a:latin typeface="SimHei" pitchFamily="49" charset="-122"/>
                <a:ea typeface="SimHei" pitchFamily="49" charset="-122"/>
              </a:rPr>
              <a:t>連線狀況</a:t>
            </a:r>
          </a:p>
        </p:txBody>
      </p:sp>
    </p:spTree>
  </p:cSld>
  <p:clrMapOvr>
    <a:masterClrMapping/>
  </p:clrMapOvr>
  <p:transition spd="slow">
    <p:cut/>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標題 1"/>
          <p:cNvSpPr>
            <a:spLocks noGrp="1" noChangeArrowheads="1"/>
          </p:cNvSpPr>
          <p:nvPr>
            <p:ph type="title"/>
          </p:nvPr>
        </p:nvSpPr>
        <p:spPr>
          <a:xfrm>
            <a:off x="447675" y="241300"/>
            <a:ext cx="9345613" cy="1270000"/>
          </a:xfrm>
        </p:spPr>
        <p:txBody>
          <a:bodyPr/>
          <a:lstStyle/>
          <a:p>
            <a:r>
              <a:rPr lang="en-US" altLang="zh-TW" smtClean="0"/>
              <a:t>Process Explorer</a:t>
            </a:r>
            <a:endParaRPr lang="zh-TW" altLang="en-US" smtClean="0"/>
          </a:p>
        </p:txBody>
      </p:sp>
      <p:grpSp>
        <p:nvGrpSpPr>
          <p:cNvPr id="194563" name="群組 5"/>
          <p:cNvGrpSpPr>
            <a:grpSpLocks/>
          </p:cNvGrpSpPr>
          <p:nvPr/>
        </p:nvGrpSpPr>
        <p:grpSpPr bwMode="auto">
          <a:xfrm>
            <a:off x="287338" y="1619250"/>
            <a:ext cx="7620000" cy="5715000"/>
            <a:chOff x="287784" y="1619597"/>
            <a:chExt cx="7620000" cy="5715000"/>
          </a:xfrm>
        </p:grpSpPr>
        <p:pic>
          <p:nvPicPr>
            <p:cNvPr id="19456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7784" y="1619597"/>
              <a:ext cx="7620000" cy="571500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569" name="橢圓 3"/>
            <p:cNvSpPr>
              <a:spLocks noChangeArrowheads="1"/>
            </p:cNvSpPr>
            <p:nvPr/>
          </p:nvSpPr>
          <p:spPr bwMode="auto">
            <a:xfrm>
              <a:off x="2880072" y="6948189"/>
              <a:ext cx="864096" cy="386408"/>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marL="742950" indent="-285750" defTabSz="449263">
                <a:defRPr sz="2400">
                  <a:solidFill>
                    <a:schemeClr val="bg1"/>
                  </a:solidFill>
                  <a:latin typeface="Times New Roman" panose="02020603050405020304" pitchFamily="18" charset="0"/>
                  <a:ea typeface="新細明體" panose="02020500000000000000" pitchFamily="18" charset="-120"/>
                </a:defRPr>
              </a:lvl2pPr>
              <a:lvl3pPr marL="1143000" indent="-228600" defTabSz="449263">
                <a:defRPr sz="2400">
                  <a:solidFill>
                    <a:schemeClr val="bg1"/>
                  </a:solidFill>
                  <a:latin typeface="Times New Roman" panose="02020603050405020304" pitchFamily="18" charset="0"/>
                  <a:ea typeface="新細明體" panose="02020500000000000000" pitchFamily="18" charset="-120"/>
                </a:defRPr>
              </a:lvl3pPr>
              <a:lvl4pPr marL="1600200" indent="-228600" defTabSz="449263">
                <a:defRPr sz="2400">
                  <a:solidFill>
                    <a:schemeClr val="bg1"/>
                  </a:solidFill>
                  <a:latin typeface="Times New Roman" panose="02020603050405020304" pitchFamily="18" charset="0"/>
                  <a:ea typeface="新細明體" panose="02020500000000000000" pitchFamily="18" charset="-120"/>
                </a:defRPr>
              </a:lvl4pPr>
              <a:lvl5pPr marL="2057400" indent="-228600" defTabSz="449263">
                <a:defRPr sz="2400">
                  <a:solidFill>
                    <a:schemeClr val="bg1"/>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grpSp>
      <p:grpSp>
        <p:nvGrpSpPr>
          <p:cNvPr id="194564" name="群組 4"/>
          <p:cNvGrpSpPr>
            <a:grpSpLocks/>
          </p:cNvGrpSpPr>
          <p:nvPr/>
        </p:nvGrpSpPr>
        <p:grpSpPr bwMode="auto">
          <a:xfrm>
            <a:off x="5945188" y="2627313"/>
            <a:ext cx="3924300" cy="4176712"/>
            <a:chOff x="5945634" y="2627709"/>
            <a:chExt cx="3924300" cy="4176464"/>
          </a:xfrm>
        </p:grpSpPr>
        <p:pic>
          <p:nvPicPr>
            <p:cNvPr id="194566"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45634" y="2627709"/>
              <a:ext cx="3924300" cy="4086225"/>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567" name="橢圓 6"/>
            <p:cNvSpPr>
              <a:spLocks noChangeArrowheads="1"/>
            </p:cNvSpPr>
            <p:nvPr/>
          </p:nvSpPr>
          <p:spPr bwMode="auto">
            <a:xfrm>
              <a:off x="5945634" y="6300117"/>
              <a:ext cx="822870" cy="504056"/>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marL="742950" indent="-285750" defTabSz="449263">
                <a:defRPr sz="2400">
                  <a:solidFill>
                    <a:schemeClr val="bg1"/>
                  </a:solidFill>
                  <a:latin typeface="Times New Roman" panose="02020603050405020304" pitchFamily="18" charset="0"/>
                  <a:ea typeface="新細明體" panose="02020500000000000000" pitchFamily="18" charset="-120"/>
                </a:defRPr>
              </a:lvl2pPr>
              <a:lvl3pPr marL="1143000" indent="-228600" defTabSz="449263">
                <a:defRPr sz="2400">
                  <a:solidFill>
                    <a:schemeClr val="bg1"/>
                  </a:solidFill>
                  <a:latin typeface="Times New Roman" panose="02020603050405020304" pitchFamily="18" charset="0"/>
                  <a:ea typeface="新細明體" panose="02020500000000000000" pitchFamily="18" charset="-120"/>
                </a:defRPr>
              </a:lvl3pPr>
              <a:lvl4pPr marL="1600200" indent="-228600" defTabSz="449263">
                <a:defRPr sz="2400">
                  <a:solidFill>
                    <a:schemeClr val="bg1"/>
                  </a:solidFill>
                  <a:latin typeface="Times New Roman" panose="02020603050405020304" pitchFamily="18" charset="0"/>
                  <a:ea typeface="新細明體" panose="02020500000000000000" pitchFamily="18" charset="-120"/>
                </a:defRPr>
              </a:lvl4pPr>
              <a:lvl5pPr marL="2057400" indent="-228600" defTabSz="449263">
                <a:defRPr sz="2400">
                  <a:solidFill>
                    <a:schemeClr val="bg1"/>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a:p>
          </p:txBody>
        </p:sp>
      </p:grpSp>
      <p:sp>
        <p:nvSpPr>
          <p:cNvPr id="194565" name="圓角矩形圖說文字 8"/>
          <p:cNvSpPr>
            <a:spLocks noChangeArrowheads="1"/>
          </p:cNvSpPr>
          <p:nvPr/>
        </p:nvSpPr>
        <p:spPr bwMode="auto">
          <a:xfrm>
            <a:off x="5845175" y="4476750"/>
            <a:ext cx="2290763" cy="815975"/>
          </a:xfrm>
          <a:prstGeom prst="wedgeRoundRectCallout">
            <a:avLst>
              <a:gd name="adj1" fmla="val -78208"/>
              <a:gd name="adj2" fmla="val 126361"/>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a:latin typeface="SimHei" pitchFamily="49" charset="-122"/>
                <a:ea typeface="SimHei" pitchFamily="49" charset="-122"/>
              </a:rPr>
              <a:t>點</a:t>
            </a:r>
            <a:r>
              <a:rPr lang="en-US" altLang="zh-TW">
                <a:latin typeface="SimHei" pitchFamily="49" charset="-122"/>
                <a:ea typeface="SimHei" pitchFamily="49" charset="-122"/>
              </a:rPr>
              <a:t>2</a:t>
            </a:r>
            <a:r>
              <a:rPr lang="zh-TW" altLang="en-US">
                <a:latin typeface="SimHei" pitchFamily="49" charset="-122"/>
                <a:ea typeface="SimHei" pitchFamily="49" charset="-122"/>
              </a:rPr>
              <a:t>下可進去看更詳細資料</a:t>
            </a:r>
          </a:p>
        </p:txBody>
      </p:sp>
    </p:spTree>
  </p:cSld>
  <p:clrMapOvr>
    <a:masterClrMapping/>
  </p:clrMapOvr>
  <p:transition spd="slow">
    <p:cut/>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標題 1"/>
          <p:cNvSpPr>
            <a:spLocks noGrp="1" noChangeArrowheads="1"/>
          </p:cNvSpPr>
          <p:nvPr>
            <p:ph type="title"/>
          </p:nvPr>
        </p:nvSpPr>
        <p:spPr>
          <a:xfrm>
            <a:off x="447675" y="241300"/>
            <a:ext cx="9345613" cy="1270000"/>
          </a:xfrm>
        </p:spPr>
        <p:txBody>
          <a:bodyPr/>
          <a:lstStyle/>
          <a:p>
            <a:r>
              <a:rPr lang="en-US" altLang="zh-TW" smtClean="0"/>
              <a:t>Process Explorer (Cont.)</a:t>
            </a:r>
            <a:endParaRPr lang="zh-TW" altLang="en-US" smtClean="0"/>
          </a:p>
        </p:txBody>
      </p:sp>
      <p:pic>
        <p:nvPicPr>
          <p:cNvPr id="195587"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2663825" y="1692275"/>
            <a:ext cx="4537075" cy="5683250"/>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5588" name="圓角矩形圖說文字 4"/>
          <p:cNvSpPr>
            <a:spLocks noChangeArrowheads="1"/>
          </p:cNvSpPr>
          <p:nvPr/>
        </p:nvSpPr>
        <p:spPr bwMode="auto">
          <a:xfrm>
            <a:off x="287338" y="4356100"/>
            <a:ext cx="2868612" cy="936625"/>
          </a:xfrm>
          <a:prstGeom prst="wedgeRoundRectCallout">
            <a:avLst>
              <a:gd name="adj1" fmla="val 49681"/>
              <a:gd name="adj2" fmla="val -97991"/>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en-US" altLang="zh-TW"/>
              <a:t>Threads : </a:t>
            </a:r>
            <a:r>
              <a:rPr lang="zh-TW" altLang="en-US"/>
              <a:t>正在執行的程式區段</a:t>
            </a:r>
            <a:endParaRPr lang="zh-TW" altLang="en-US">
              <a:latin typeface="SimHei" pitchFamily="49" charset="-122"/>
              <a:ea typeface="SimHei" pitchFamily="49" charset="-122"/>
            </a:endParaRPr>
          </a:p>
        </p:txBody>
      </p:sp>
      <p:sp>
        <p:nvSpPr>
          <p:cNvPr id="195589" name="圓角矩形圖說文字 5"/>
          <p:cNvSpPr>
            <a:spLocks noChangeArrowheads="1"/>
          </p:cNvSpPr>
          <p:nvPr/>
        </p:nvSpPr>
        <p:spPr bwMode="auto">
          <a:xfrm>
            <a:off x="287338" y="2843213"/>
            <a:ext cx="2868612" cy="936625"/>
          </a:xfrm>
          <a:prstGeom prst="wedgeRoundRectCallout">
            <a:avLst>
              <a:gd name="adj1" fmla="val 81199"/>
              <a:gd name="adj2" fmla="val -110343"/>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en-US" altLang="zh-TW"/>
              <a:t>TCP/IP : </a:t>
            </a:r>
            <a:r>
              <a:rPr lang="zh-TW" altLang="en-US"/>
              <a:t>網路連線狀態</a:t>
            </a:r>
            <a:endParaRPr lang="zh-TW" altLang="en-US">
              <a:latin typeface="SimHei" pitchFamily="49" charset="-122"/>
              <a:ea typeface="SimHei" pitchFamily="49" charset="-122"/>
            </a:endParaRPr>
          </a:p>
        </p:txBody>
      </p:sp>
      <p:sp>
        <p:nvSpPr>
          <p:cNvPr id="195590" name="圓角矩形圖說文字 6"/>
          <p:cNvSpPr>
            <a:spLocks noChangeArrowheads="1"/>
          </p:cNvSpPr>
          <p:nvPr/>
        </p:nvSpPr>
        <p:spPr bwMode="auto">
          <a:xfrm>
            <a:off x="6696075" y="4500563"/>
            <a:ext cx="1944688" cy="1223962"/>
          </a:xfrm>
          <a:prstGeom prst="wedgeRoundRectCallout">
            <a:avLst>
              <a:gd name="adj1" fmla="val -85986"/>
              <a:gd name="adj2" fmla="val 121741"/>
              <a:gd name="adj3" fmla="val 16667"/>
            </a:avLst>
          </a:prstGeom>
          <a:solidFill>
            <a:srgbClr val="0000FF"/>
          </a:solidFill>
          <a:ln w="9525" algn="ctr">
            <a:solidFill>
              <a:schemeClr val="tx1"/>
            </a:solidFill>
            <a:round/>
            <a:headEnd/>
            <a:tailEnd/>
          </a:ln>
        </p:spPr>
        <p:txBody>
          <a:bodyPr/>
          <a:lstStyle>
            <a:lvl1pPr defTabSz="449263">
              <a:defRPr sz="2400">
                <a:solidFill>
                  <a:schemeClr val="bg1"/>
                </a:solidFill>
                <a:latin typeface="Times New Roman" panose="02020603050405020304" pitchFamily="18" charset="0"/>
                <a:ea typeface="新細明體" panose="02020500000000000000" pitchFamily="18" charset="-120"/>
              </a:defRPr>
            </a:lvl1pPr>
            <a:lvl2pPr defTabSz="449263">
              <a:defRPr sz="2400">
                <a:solidFill>
                  <a:schemeClr val="bg1"/>
                </a:solidFill>
                <a:latin typeface="Times New Roman" panose="02020603050405020304" pitchFamily="18" charset="0"/>
                <a:ea typeface="新細明體" panose="02020500000000000000" pitchFamily="18" charset="-120"/>
              </a:defRPr>
            </a:lvl2pPr>
            <a:lvl3pPr defTabSz="449263">
              <a:defRPr sz="2400">
                <a:solidFill>
                  <a:schemeClr val="bg1"/>
                </a:solidFill>
                <a:latin typeface="Times New Roman" panose="02020603050405020304" pitchFamily="18" charset="0"/>
                <a:ea typeface="新細明體" panose="02020500000000000000" pitchFamily="18" charset="-120"/>
              </a:defRPr>
            </a:lvl3pPr>
            <a:lvl4pPr defTabSz="449263">
              <a:defRPr sz="2400">
                <a:solidFill>
                  <a:schemeClr val="bg1"/>
                </a:solidFill>
                <a:latin typeface="Times New Roman" panose="02020603050405020304" pitchFamily="18" charset="0"/>
                <a:ea typeface="新細明體" panose="02020500000000000000" pitchFamily="18" charset="-120"/>
              </a:defRPr>
            </a:lvl4pPr>
            <a:lvl5pPr defTabSz="449263">
              <a:defRPr sz="2400">
                <a:solidFill>
                  <a:schemeClr val="bg1"/>
                </a:solidFill>
                <a:latin typeface="Times New Roman" panose="02020603050405020304" pitchFamily="18" charset="0"/>
                <a:ea typeface="新細明體" panose="02020500000000000000" pitchFamily="18" charset="-120"/>
              </a:defRPr>
            </a:lvl5pPr>
            <a:lvl6pPr marL="22844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7416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1988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656013" indent="1588" defTabSz="449263"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a:latin typeface="SimHei" pitchFamily="49" charset="-122"/>
                <a:ea typeface="SimHei" pitchFamily="49" charset="-122"/>
              </a:rPr>
              <a:t>可</a:t>
            </a:r>
            <a:r>
              <a:rPr lang="en-US" altLang="zh-TW">
                <a:latin typeface="SimHei" pitchFamily="49" charset="-122"/>
                <a:ea typeface="SimHei" pitchFamily="49" charset="-122"/>
              </a:rPr>
              <a:t>Kill, permission</a:t>
            </a:r>
          </a:p>
          <a:p>
            <a:pPr eaLnBrk="1" hangingPunct="1">
              <a:lnSpc>
                <a:spcPct val="103000"/>
              </a:lnSpc>
              <a:buClr>
                <a:srgbClr val="000000"/>
              </a:buClr>
              <a:buSzPct val="100000"/>
            </a:pPr>
            <a:r>
              <a:rPr lang="en-US" altLang="zh-TW">
                <a:latin typeface="SimHei" pitchFamily="49" charset="-122"/>
                <a:ea typeface="SimHei" pitchFamily="49" charset="-122"/>
              </a:rPr>
              <a:t>or Suspend</a:t>
            </a:r>
            <a:endParaRPr lang="zh-TW" altLang="en-US">
              <a:latin typeface="SimHei" pitchFamily="49" charset="-122"/>
              <a:ea typeface="SimHei" pitchFamily="49" charset="-122"/>
            </a:endParaRPr>
          </a:p>
        </p:txBody>
      </p:sp>
    </p:spTree>
  </p:cSld>
  <p:clrMapOvr>
    <a:masterClrMapping/>
  </p:clrMapOvr>
  <p:transition spd="slow">
    <p:cut/>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標題 1"/>
          <p:cNvSpPr>
            <a:spLocks noGrp="1" noChangeArrowheads="1"/>
          </p:cNvSpPr>
          <p:nvPr>
            <p:ph type="title"/>
          </p:nvPr>
        </p:nvSpPr>
        <p:spPr/>
        <p:txBody>
          <a:bodyPr/>
          <a:lstStyle/>
          <a:p>
            <a:r>
              <a:rPr lang="en-US" altLang="zh-TW" smtClean="0"/>
              <a:t>Autoruns</a:t>
            </a:r>
            <a:endParaRPr lang="zh-TW" altLang="en-US" smtClean="0"/>
          </a:p>
        </p:txBody>
      </p:sp>
      <p:pic>
        <p:nvPicPr>
          <p:cNvPr id="19661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52525" y="1835150"/>
            <a:ext cx="7924800" cy="5545138"/>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標題 1"/>
          <p:cNvSpPr>
            <a:spLocks noGrp="1" noChangeArrowheads="1"/>
          </p:cNvSpPr>
          <p:nvPr>
            <p:ph type="title"/>
          </p:nvPr>
        </p:nvSpPr>
        <p:spPr>
          <a:xfrm>
            <a:off x="447675" y="241300"/>
            <a:ext cx="9345613" cy="1270000"/>
          </a:xfrm>
        </p:spPr>
        <p:txBody>
          <a:bodyPr/>
          <a:lstStyle/>
          <a:p>
            <a:r>
              <a:rPr lang="en-US" altLang="zh-TW" smtClean="0"/>
              <a:t>Gmer</a:t>
            </a:r>
            <a:r>
              <a:rPr lang="zh-TW" altLang="en-US" smtClean="0"/>
              <a:t>系統監測掃 </a:t>
            </a:r>
            <a:r>
              <a:rPr lang="en-US" altLang="zh-TW" smtClean="0"/>
              <a:t>Rootkit</a:t>
            </a:r>
            <a:endParaRPr lang="zh-TW" altLang="en-US" smtClean="0"/>
          </a:p>
        </p:txBody>
      </p:sp>
      <p:pic>
        <p:nvPicPr>
          <p:cNvPr id="19763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8063" y="1619250"/>
            <a:ext cx="7777162" cy="5875338"/>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標題 1"/>
          <p:cNvSpPr>
            <a:spLocks noGrp="1" noChangeArrowheads="1"/>
          </p:cNvSpPr>
          <p:nvPr>
            <p:ph type="title"/>
          </p:nvPr>
        </p:nvSpPr>
        <p:spPr/>
        <p:txBody>
          <a:bodyPr/>
          <a:lstStyle/>
          <a:p>
            <a:r>
              <a:rPr lang="en-US" altLang="zh-TW" smtClean="0"/>
              <a:t>Command mode</a:t>
            </a:r>
            <a:endParaRPr lang="zh-TW" altLang="en-US" smtClean="0"/>
          </a:p>
        </p:txBody>
      </p:sp>
      <p:sp>
        <p:nvSpPr>
          <p:cNvPr id="3" name="內容版面配置區 2"/>
          <p:cNvSpPr>
            <a:spLocks noGrp="1"/>
          </p:cNvSpPr>
          <p:nvPr>
            <p:ph idx="1"/>
          </p:nvPr>
        </p:nvSpPr>
        <p:spPr/>
        <p:txBody>
          <a:bodyPr/>
          <a:lstStyle/>
          <a:p>
            <a:pPr>
              <a:defRPr/>
            </a:pPr>
            <a:r>
              <a:rPr lang="en-US" altLang="zh-TW" dirty="0" err="1"/>
              <a:t>Dir</a:t>
            </a:r>
            <a:r>
              <a:rPr lang="en-US" altLang="zh-TW" dirty="0"/>
              <a:t> /od(order</a:t>
            </a:r>
            <a:r>
              <a:rPr lang="zh-TW" altLang="en-US" dirty="0"/>
              <a:t>遞減</a:t>
            </a:r>
            <a:r>
              <a:rPr lang="en-US" altLang="zh-TW" dirty="0"/>
              <a:t>) /</a:t>
            </a:r>
            <a:r>
              <a:rPr lang="en-US" altLang="zh-TW" dirty="0" err="1"/>
              <a:t>tc</a:t>
            </a:r>
            <a:r>
              <a:rPr lang="en-US" altLang="zh-TW" dirty="0"/>
              <a:t>(</a:t>
            </a:r>
            <a:r>
              <a:rPr lang="zh-TW" altLang="en-US" dirty="0"/>
              <a:t>查</a:t>
            </a:r>
            <a:r>
              <a:rPr lang="en-US" altLang="zh-TW" dirty="0"/>
              <a:t>Create time) /a (</a:t>
            </a:r>
            <a:r>
              <a:rPr lang="zh-TW" altLang="en-US" dirty="0"/>
              <a:t>列出</a:t>
            </a:r>
            <a:r>
              <a:rPr lang="en-US" altLang="zh-TW" dirty="0"/>
              <a:t>attribute)</a:t>
            </a:r>
          </a:p>
          <a:p>
            <a:pPr lvl="1">
              <a:defRPr/>
            </a:pPr>
            <a:r>
              <a:rPr lang="zh-TW" altLang="en-US" dirty="0"/>
              <a:t>列出可疑程式日期後</a:t>
            </a:r>
            <a:endParaRPr lang="en-US" altLang="zh-TW" dirty="0"/>
          </a:p>
          <a:p>
            <a:pPr>
              <a:defRPr/>
            </a:pPr>
            <a:r>
              <a:rPr lang="en-US" altLang="zh-TW" dirty="0" err="1"/>
              <a:t>dir</a:t>
            </a:r>
            <a:r>
              <a:rPr lang="en-US" altLang="zh-TW" dirty="0"/>
              <a:t> c:/tc /a /s | findstr”2019/1/25”</a:t>
            </a:r>
          </a:p>
          <a:p>
            <a:pPr lvl="1">
              <a:defRPr/>
            </a:pPr>
            <a:r>
              <a:rPr lang="zh-TW" altLang="en-US" dirty="0"/>
              <a:t>列出與可疑程式差不多日期的程式</a:t>
            </a:r>
            <a:endParaRPr lang="en-US" altLang="zh-TW" dirty="0"/>
          </a:p>
          <a:p>
            <a:pPr>
              <a:defRPr/>
            </a:pPr>
            <a:r>
              <a:rPr lang="zh-TW" altLang="en-US" dirty="0"/>
              <a:t>日期，記憶體位置差太多的程式，都可能有問題</a:t>
            </a:r>
            <a:endParaRPr lang="en-US" altLang="zh-TW" dirty="0"/>
          </a:p>
          <a:p>
            <a:pPr marL="0" indent="0">
              <a:buFont typeface="Symbol" panose="05050102010706020507" pitchFamily="18" charset="2"/>
              <a:buNone/>
              <a:defRPr/>
            </a:pPr>
            <a:endParaRPr lang="zh-TW" altLang="en-US" dirty="0"/>
          </a:p>
        </p:txBody>
      </p:sp>
    </p:spTree>
  </p:cSld>
  <p:clrMapOvr>
    <a:masterClrMapping/>
  </p:clrMapOvr>
  <p:transition spd="slow">
    <p:cut/>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標題 1"/>
          <p:cNvSpPr>
            <a:spLocks noGrp="1" noChangeArrowheads="1"/>
          </p:cNvSpPr>
          <p:nvPr>
            <p:ph type="title"/>
          </p:nvPr>
        </p:nvSpPr>
        <p:spPr/>
        <p:txBody>
          <a:bodyPr/>
          <a:lstStyle/>
          <a:p>
            <a:r>
              <a:rPr lang="en-US" altLang="zh-TW" smtClean="0"/>
              <a:t>Sigcheck</a:t>
            </a:r>
            <a:endParaRPr lang="zh-TW" altLang="en-US" smtClean="0"/>
          </a:p>
        </p:txBody>
      </p:sp>
      <p:sp>
        <p:nvSpPr>
          <p:cNvPr id="199683" name="內容版面配置區 2"/>
          <p:cNvSpPr>
            <a:spLocks noGrp="1" noChangeArrowheads="1"/>
          </p:cNvSpPr>
          <p:nvPr>
            <p:ph idx="1"/>
          </p:nvPr>
        </p:nvSpPr>
        <p:spPr>
          <a:xfrm>
            <a:off x="755650" y="1931988"/>
            <a:ext cx="8566150" cy="1343025"/>
          </a:xfrm>
        </p:spPr>
        <p:txBody>
          <a:bodyPr/>
          <a:lstStyle/>
          <a:p>
            <a:r>
              <a:rPr lang="en-US" altLang="zh-TW" smtClean="0"/>
              <a:t>sigcheck –u –a *.dll </a:t>
            </a:r>
            <a:r>
              <a:rPr lang="zh-TW" altLang="en-US" smtClean="0"/>
              <a:t>查沒簽章的檔案</a:t>
            </a:r>
            <a:endParaRPr lang="en-US" altLang="zh-TW" smtClean="0"/>
          </a:p>
          <a:p>
            <a:r>
              <a:rPr lang="en-US" altLang="zh-TW" smtClean="0"/>
              <a:t>sigcheck –u –a –r c:\ </a:t>
            </a:r>
            <a:r>
              <a:rPr lang="zh-TW" altLang="en-US" smtClean="0"/>
              <a:t>查整個 </a:t>
            </a:r>
            <a:r>
              <a:rPr lang="en-US" altLang="zh-TW" smtClean="0"/>
              <a:t>c:</a:t>
            </a:r>
            <a:endParaRPr lang="zh-TW" altLang="en-US" smtClean="0"/>
          </a:p>
        </p:txBody>
      </p:sp>
      <p:pic>
        <p:nvPicPr>
          <p:cNvPr id="19968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44688" y="3165475"/>
            <a:ext cx="6448425" cy="421005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標題 1"/>
          <p:cNvSpPr>
            <a:spLocks noGrp="1" noChangeArrowheads="1"/>
          </p:cNvSpPr>
          <p:nvPr>
            <p:ph type="title"/>
          </p:nvPr>
        </p:nvSpPr>
        <p:spPr>
          <a:xfrm>
            <a:off x="395288" y="250825"/>
            <a:ext cx="9432925" cy="793750"/>
          </a:xfrm>
        </p:spPr>
        <p:txBody>
          <a:bodyPr/>
          <a:lstStyle/>
          <a:p>
            <a:r>
              <a:rPr lang="en-US" altLang="zh-TW" smtClean="0"/>
              <a:t>Virus Total </a:t>
            </a:r>
            <a:r>
              <a:rPr lang="zh-TW" altLang="en-US" smtClean="0"/>
              <a:t>可檢查你檔案是否有毒</a:t>
            </a:r>
          </a:p>
        </p:txBody>
      </p:sp>
      <p:pic>
        <p:nvPicPr>
          <p:cNvPr id="20070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11300" y="1331913"/>
            <a:ext cx="7561263" cy="573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標題 1"/>
          <p:cNvSpPr>
            <a:spLocks noGrp="1" noChangeArrowheads="1"/>
          </p:cNvSpPr>
          <p:nvPr>
            <p:ph type="title"/>
          </p:nvPr>
        </p:nvSpPr>
        <p:spPr>
          <a:xfrm>
            <a:off x="360363" y="241300"/>
            <a:ext cx="9432925" cy="793750"/>
          </a:xfrm>
        </p:spPr>
        <p:txBody>
          <a:bodyPr/>
          <a:lstStyle/>
          <a:p>
            <a:r>
              <a:rPr lang="en-US" altLang="zh-TW" smtClean="0"/>
              <a:t>Virus Check too</a:t>
            </a:r>
            <a:endParaRPr lang="zh-TW" altLang="en-US" smtClean="0"/>
          </a:p>
        </p:txBody>
      </p:sp>
      <p:sp>
        <p:nvSpPr>
          <p:cNvPr id="201731" name="矩形 1"/>
          <p:cNvSpPr>
            <a:spLocks noChangeArrowheads="1"/>
          </p:cNvSpPr>
          <p:nvPr/>
        </p:nvSpPr>
        <p:spPr bwMode="auto">
          <a:xfrm>
            <a:off x="6970713" y="6883400"/>
            <a:ext cx="28400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https://viruscheck.tw</a:t>
            </a:r>
          </a:p>
        </p:txBody>
      </p:sp>
      <p:pic>
        <p:nvPicPr>
          <p:cNvPr id="201732" name="圖片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6088" y="1035050"/>
            <a:ext cx="9202737" cy="594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標題 1"/>
          <p:cNvSpPr>
            <a:spLocks noGrp="1" noChangeArrowheads="1"/>
          </p:cNvSpPr>
          <p:nvPr>
            <p:ph type="title"/>
          </p:nvPr>
        </p:nvSpPr>
        <p:spPr>
          <a:xfrm>
            <a:off x="447675" y="241300"/>
            <a:ext cx="9345613" cy="1270000"/>
          </a:xfrm>
        </p:spPr>
        <p:txBody>
          <a:bodyPr/>
          <a:lstStyle/>
          <a:p>
            <a:r>
              <a:rPr lang="zh-TW" altLang="en-US" smtClean="0"/>
              <a:t>完美</a:t>
            </a:r>
            <a:r>
              <a:rPr lang="en-US" altLang="zh-TW" smtClean="0"/>
              <a:t>APT</a:t>
            </a:r>
            <a:r>
              <a:rPr lang="zh-TW" altLang="en-US" smtClean="0"/>
              <a:t>惡意文件</a:t>
            </a:r>
          </a:p>
        </p:txBody>
      </p:sp>
      <p:pic>
        <p:nvPicPr>
          <p:cNvPr id="20275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58863" y="1776413"/>
            <a:ext cx="8072437" cy="56038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圓角矩形圖說文字 3"/>
          <p:cNvSpPr/>
          <p:nvPr/>
        </p:nvSpPr>
        <p:spPr bwMode="auto">
          <a:xfrm>
            <a:off x="2663825" y="4579938"/>
            <a:ext cx="4537075" cy="503237"/>
          </a:xfrm>
          <a:prstGeom prst="wedgeRoundRectCallout">
            <a:avLst>
              <a:gd name="adj1" fmla="val -58988"/>
              <a:gd name="adj2" fmla="val -52999"/>
              <a:gd name="adj3" fmla="val 16667"/>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a:lstStyle/>
          <a:p>
            <a:pPr defTabSz="449263" eaLnBrk="1" hangingPunct="1">
              <a:lnSpc>
                <a:spcPct val="103000"/>
              </a:lnSpc>
              <a:buClr>
                <a:srgbClr val="000000"/>
              </a:buClr>
              <a:buSzPct val="100000"/>
              <a:buFont typeface="Times New Roman" pitchFamily="18" charset="0"/>
              <a:buNone/>
              <a:defRPr/>
            </a:pPr>
            <a:r>
              <a:rPr lang="en-US" altLang="zh-TW" dirty="0">
                <a:latin typeface="SimHei" panose="02010609060101010101" pitchFamily="49" charset="-122"/>
                <a:ea typeface="SimHei" panose="02010609060101010101" pitchFamily="49" charset="-122"/>
              </a:rPr>
              <a:t>55</a:t>
            </a:r>
            <a:r>
              <a:rPr lang="zh-TW" altLang="en-US" dirty="0">
                <a:latin typeface="SimHei" panose="02010609060101010101" pitchFamily="49" charset="-122"/>
                <a:ea typeface="SimHei" panose="02010609060101010101" pitchFamily="49" charset="-122"/>
              </a:rPr>
              <a:t>家防毒軟體公司</a:t>
            </a:r>
            <a:r>
              <a:rPr lang="en-US" altLang="zh-TW" dirty="0">
                <a:latin typeface="SimHei" panose="02010609060101010101" pitchFamily="49" charset="-122"/>
                <a:ea typeface="SimHei" panose="02010609060101010101" pitchFamily="49" charset="-122"/>
              </a:rPr>
              <a:t>,</a:t>
            </a:r>
            <a:r>
              <a:rPr lang="zh-TW" altLang="en-US" dirty="0">
                <a:latin typeface="SimHei" panose="02010609060101010101" pitchFamily="49" charset="-122"/>
                <a:ea typeface="SimHei" panose="02010609060101010101" pitchFamily="49" charset="-122"/>
              </a:rPr>
              <a:t> 都掃不出來</a:t>
            </a:r>
          </a:p>
        </p:txBody>
      </p:sp>
    </p:spTree>
  </p:cSld>
  <p:clrMapOvr>
    <a:masterClrMapping/>
  </p:clrMapOvr>
  <p:transition spd="slow">
    <p:cut/>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矩形 3"/>
          <p:cNvSpPr>
            <a:spLocks noChangeArrowheads="1"/>
          </p:cNvSpPr>
          <p:nvPr/>
        </p:nvSpPr>
        <p:spPr bwMode="auto">
          <a:xfrm>
            <a:off x="144463" y="6948488"/>
            <a:ext cx="3455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a:solidFill>
                  <a:schemeClr val="tx1"/>
                </a:solidFill>
              </a:rPr>
              <a:t>http://camas.comodo.com</a:t>
            </a:r>
            <a:endParaRPr lang="zh-TW" altLang="en-US">
              <a:solidFill>
                <a:schemeClr val="tx1"/>
              </a:solidFill>
            </a:endParaRPr>
          </a:p>
        </p:txBody>
      </p:sp>
      <p:pic>
        <p:nvPicPr>
          <p:cNvPr id="203779"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463" y="179388"/>
            <a:ext cx="7343775" cy="36671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378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84550" y="2068513"/>
            <a:ext cx="6481763" cy="533082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標題 1"/>
          <p:cNvSpPr>
            <a:spLocks noGrp="1" noChangeArrowheads="1"/>
          </p:cNvSpPr>
          <p:nvPr>
            <p:ph type="title"/>
          </p:nvPr>
        </p:nvSpPr>
        <p:spPr>
          <a:xfrm>
            <a:off x="447675" y="241300"/>
            <a:ext cx="9345613" cy="1270000"/>
          </a:xfrm>
        </p:spPr>
        <p:txBody>
          <a:bodyPr/>
          <a:lstStyle/>
          <a:p>
            <a:r>
              <a:rPr lang="en-US" altLang="zh-TW" smtClean="0"/>
              <a:t>anubis.iseclab.org</a:t>
            </a:r>
            <a:endParaRPr lang="zh-TW" altLang="en-US" smtClean="0"/>
          </a:p>
        </p:txBody>
      </p:sp>
      <p:pic>
        <p:nvPicPr>
          <p:cNvPr id="20480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11300" y="1547813"/>
            <a:ext cx="7131050" cy="5862637"/>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5900" y="539750"/>
            <a:ext cx="9709150" cy="6840538"/>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標題 1"/>
          <p:cNvSpPr>
            <a:spLocks noGrp="1" noChangeArrowheads="1"/>
          </p:cNvSpPr>
          <p:nvPr>
            <p:ph type="title"/>
          </p:nvPr>
        </p:nvSpPr>
        <p:spPr>
          <a:xfrm>
            <a:off x="447675" y="250825"/>
            <a:ext cx="9345613" cy="504825"/>
          </a:xfrm>
        </p:spPr>
        <p:txBody>
          <a:bodyPr/>
          <a:lstStyle/>
          <a:p>
            <a:r>
              <a:rPr lang="en-US" altLang="zh-TW" smtClean="0"/>
              <a:t>scan.xecure-lab.com</a:t>
            </a:r>
            <a:endParaRPr lang="zh-TW" altLang="en-US" smtClean="0"/>
          </a:p>
        </p:txBody>
      </p:sp>
      <p:pic>
        <p:nvPicPr>
          <p:cNvPr id="206851"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8063" y="611188"/>
            <a:ext cx="7488237" cy="68230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ut/>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標題 1"/>
          <p:cNvSpPr>
            <a:spLocks noGrp="1" noChangeArrowheads="1"/>
          </p:cNvSpPr>
          <p:nvPr>
            <p:ph type="title"/>
          </p:nvPr>
        </p:nvSpPr>
        <p:spPr/>
        <p:txBody>
          <a:bodyPr/>
          <a:lstStyle/>
          <a:p>
            <a:r>
              <a:rPr lang="zh-TW" altLang="en-US" smtClean="0"/>
              <a:t>其他工具</a:t>
            </a:r>
          </a:p>
        </p:txBody>
      </p:sp>
      <p:sp>
        <p:nvSpPr>
          <p:cNvPr id="3" name="內容版面配置區 2"/>
          <p:cNvSpPr>
            <a:spLocks noGrp="1"/>
          </p:cNvSpPr>
          <p:nvPr>
            <p:ph idx="1"/>
          </p:nvPr>
        </p:nvSpPr>
        <p:spPr>
          <a:xfrm>
            <a:off x="755650" y="1931988"/>
            <a:ext cx="8566150" cy="5232400"/>
          </a:xfrm>
        </p:spPr>
        <p:txBody>
          <a:bodyPr/>
          <a:lstStyle/>
          <a:p>
            <a:pPr>
              <a:defRPr/>
            </a:pPr>
            <a:r>
              <a:rPr lang="en-US" altLang="zh-TW" dirty="0">
                <a:latin typeface="Arial Unicode MS" pitchFamily="34" charset="-120"/>
                <a:ea typeface="Arial Unicode MS" pitchFamily="34" charset="-120"/>
                <a:cs typeface="Arial Unicode MS" pitchFamily="34" charset="-120"/>
              </a:rPr>
              <a:t>Debug</a:t>
            </a:r>
            <a:r>
              <a:rPr lang="zh-TW" altLang="en-US" dirty="0">
                <a:latin typeface="Arial Unicode MS" pitchFamily="34" charset="-120"/>
                <a:ea typeface="Arial Unicode MS" pitchFamily="34" charset="-120"/>
                <a:cs typeface="Arial Unicode MS" pitchFamily="34" charset="-120"/>
              </a:rPr>
              <a:t>工具</a:t>
            </a:r>
            <a:endParaRPr lang="en-US" altLang="zh-TW" dirty="0">
              <a:latin typeface="Arial Unicode MS" pitchFamily="34" charset="-120"/>
              <a:ea typeface="Arial Unicode MS" pitchFamily="34" charset="-120"/>
              <a:cs typeface="Arial Unicode MS" pitchFamily="34" charset="-120"/>
            </a:endParaRPr>
          </a:p>
          <a:p>
            <a:pPr lvl="1">
              <a:defRPr/>
            </a:pPr>
            <a:r>
              <a:rPr lang="en-US" altLang="zh-TW" dirty="0" err="1">
                <a:latin typeface="Arial Unicode MS" pitchFamily="34" charset="-120"/>
                <a:ea typeface="Arial Unicode MS" pitchFamily="34" charset="-120"/>
                <a:cs typeface="Arial Unicode MS" pitchFamily="34" charset="-120"/>
              </a:rPr>
              <a:t>Windbg</a:t>
            </a:r>
            <a:endParaRPr lang="en-US" altLang="zh-TW" dirty="0">
              <a:latin typeface="Arial Unicode MS" pitchFamily="34" charset="-120"/>
              <a:ea typeface="Arial Unicode MS" pitchFamily="34" charset="-120"/>
              <a:cs typeface="Arial Unicode MS" pitchFamily="34" charset="-120"/>
            </a:endParaRPr>
          </a:p>
          <a:p>
            <a:pPr lvl="1">
              <a:defRPr/>
            </a:pPr>
            <a:r>
              <a:rPr lang="en-US" altLang="zh-TW" dirty="0" err="1">
                <a:latin typeface="Arial Unicode MS" pitchFamily="34" charset="-120"/>
                <a:ea typeface="Arial Unicode MS" pitchFamily="34" charset="-120"/>
                <a:cs typeface="Arial Unicode MS" pitchFamily="34" charset="-120"/>
              </a:rPr>
              <a:t>Ollydbg</a:t>
            </a:r>
            <a:endParaRPr lang="en-US" altLang="zh-TW" dirty="0">
              <a:latin typeface="Arial Unicode MS" pitchFamily="34" charset="-120"/>
              <a:ea typeface="Arial Unicode MS" pitchFamily="34" charset="-120"/>
              <a:cs typeface="Arial Unicode MS" pitchFamily="34" charset="-120"/>
            </a:endParaRPr>
          </a:p>
          <a:p>
            <a:pPr lvl="1">
              <a:defRPr/>
            </a:pPr>
            <a:r>
              <a:rPr lang="en-US" altLang="zh-TW" dirty="0">
                <a:latin typeface="Arial Unicode MS" pitchFamily="34" charset="-120"/>
                <a:ea typeface="Arial Unicode MS" pitchFamily="34" charset="-120"/>
                <a:cs typeface="Arial Unicode MS" pitchFamily="34" charset="-120"/>
              </a:rPr>
              <a:t>Immunity debugger</a:t>
            </a:r>
          </a:p>
          <a:p>
            <a:pPr lvl="1">
              <a:defRPr/>
            </a:pPr>
            <a:r>
              <a:rPr lang="en-US" altLang="zh-TW" dirty="0" err="1">
                <a:latin typeface="Arial Unicode MS" pitchFamily="34" charset="-120"/>
                <a:ea typeface="Arial Unicode MS" pitchFamily="34" charset="-120"/>
                <a:cs typeface="Arial Unicode MS" pitchFamily="34" charset="-120"/>
              </a:rPr>
              <a:t>Gdb</a:t>
            </a:r>
            <a:r>
              <a:rPr lang="en-US" altLang="zh-TW" dirty="0">
                <a:latin typeface="Arial Unicode MS" pitchFamily="34" charset="-120"/>
                <a:ea typeface="Arial Unicode MS" pitchFamily="34" charset="-120"/>
                <a:cs typeface="Arial Unicode MS" pitchFamily="34" charset="-120"/>
              </a:rPr>
              <a:t>(UNIX)</a:t>
            </a:r>
          </a:p>
          <a:p>
            <a:pPr>
              <a:defRPr/>
            </a:pPr>
            <a:r>
              <a:rPr lang="en-US" altLang="zh-TW" dirty="0">
                <a:latin typeface="Arial Unicode MS" pitchFamily="34" charset="-120"/>
                <a:ea typeface="Arial Unicode MS" pitchFamily="34" charset="-120"/>
                <a:cs typeface="Arial Unicode MS" pitchFamily="34" charset="-120"/>
              </a:rPr>
              <a:t>IDA pro</a:t>
            </a:r>
          </a:p>
          <a:p>
            <a:pPr>
              <a:defRPr/>
            </a:pPr>
            <a:r>
              <a:rPr lang="en-US" altLang="zh-TW" dirty="0" err="1">
                <a:latin typeface="Arial Unicode MS" pitchFamily="34" charset="-120"/>
                <a:ea typeface="Arial Unicode MS" pitchFamily="34" charset="-120"/>
                <a:cs typeface="Arial Unicode MS" pitchFamily="34" charset="-120"/>
              </a:rPr>
              <a:t>Dumpbin</a:t>
            </a:r>
            <a:endParaRPr lang="en-US" altLang="zh-TW" dirty="0">
              <a:latin typeface="Arial Unicode MS" pitchFamily="34" charset="-120"/>
              <a:ea typeface="Arial Unicode MS" pitchFamily="34" charset="-120"/>
              <a:cs typeface="Arial Unicode MS" pitchFamily="34" charset="-120"/>
            </a:endParaRPr>
          </a:p>
          <a:p>
            <a:pPr marL="0" indent="0">
              <a:buFont typeface="Symbol" panose="05050102010706020507" pitchFamily="18" charset="2"/>
              <a:buNone/>
              <a:defRPr/>
            </a:pPr>
            <a:r>
              <a:rPr lang="zh-TW" altLang="en-US" dirty="0">
                <a:latin typeface="Arial Unicode MS" pitchFamily="34" charset="-120"/>
                <a:ea typeface="Arial Unicode MS" pitchFamily="34" charset="-120"/>
                <a:cs typeface="Arial Unicode MS" pitchFamily="34" charset="-120"/>
              </a:rPr>
              <a:t>測試記得在 </a:t>
            </a:r>
            <a:r>
              <a:rPr lang="en-US" altLang="zh-TW" dirty="0" err="1">
                <a:latin typeface="Arial Unicode MS" pitchFamily="34" charset="-120"/>
                <a:ea typeface="Arial Unicode MS" pitchFamily="34" charset="-120"/>
                <a:cs typeface="Arial Unicode MS" pitchFamily="34" charset="-120"/>
              </a:rPr>
              <a:t>Vmware</a:t>
            </a:r>
            <a:r>
              <a:rPr lang="en-US" altLang="zh-TW" dirty="0">
                <a:latin typeface="Arial Unicode MS" pitchFamily="34" charset="-120"/>
                <a:ea typeface="Arial Unicode MS" pitchFamily="34" charset="-120"/>
                <a:cs typeface="Arial Unicode MS" pitchFamily="34" charset="-120"/>
              </a:rPr>
              <a:t> or </a:t>
            </a:r>
            <a:r>
              <a:rPr lang="en-US" altLang="zh-TW" dirty="0" err="1">
                <a:latin typeface="Arial Unicode MS" pitchFamily="34" charset="-120"/>
                <a:ea typeface="Arial Unicode MS" pitchFamily="34" charset="-120"/>
                <a:cs typeface="Arial Unicode MS" pitchFamily="34" charset="-120"/>
              </a:rPr>
              <a:t>VirtualBox</a:t>
            </a:r>
            <a:r>
              <a:rPr lang="en-US" altLang="zh-TW" dirty="0">
                <a:latin typeface="Arial Unicode MS" pitchFamily="34" charset="-120"/>
                <a:ea typeface="Arial Unicode MS" pitchFamily="34" charset="-120"/>
                <a:cs typeface="Arial Unicode MS" pitchFamily="34" charset="-120"/>
              </a:rPr>
              <a:t> </a:t>
            </a:r>
            <a:r>
              <a:rPr lang="zh-TW" altLang="en-US" dirty="0">
                <a:latin typeface="Arial Unicode MS" pitchFamily="34" charset="-120"/>
                <a:ea typeface="Arial Unicode MS" pitchFamily="34" charset="-120"/>
                <a:cs typeface="Arial Unicode MS" pitchFamily="34" charset="-120"/>
              </a:rPr>
              <a:t>裡做</a:t>
            </a:r>
            <a:endParaRPr lang="en-US" altLang="zh-TW" dirty="0">
              <a:latin typeface="Arial Unicode MS" pitchFamily="34" charset="-120"/>
              <a:ea typeface="Arial Unicode MS" pitchFamily="34" charset="-120"/>
              <a:cs typeface="Arial Unicode MS" pitchFamily="34" charset="-120"/>
            </a:endParaRPr>
          </a:p>
          <a:p>
            <a:pPr marL="0" indent="0">
              <a:buFont typeface="Symbol" panose="05050102010706020507" pitchFamily="18" charset="2"/>
              <a:buNone/>
              <a:defRPr/>
            </a:pPr>
            <a:r>
              <a:rPr lang="zh-TW" altLang="en-US" dirty="0">
                <a:latin typeface="Arial Unicode MS" pitchFamily="34" charset="-120"/>
                <a:ea typeface="Arial Unicode MS" pitchFamily="34" charset="-120"/>
                <a:cs typeface="Arial Unicode MS" pitchFamily="34" charset="-120"/>
              </a:rPr>
              <a:t>網路線記得拔掉</a:t>
            </a:r>
          </a:p>
        </p:txBody>
      </p:sp>
    </p:spTree>
  </p:cSld>
  <p:clrMapOvr>
    <a:masterClrMapping/>
  </p:clrMapOvr>
  <p:transition spd="slow">
    <p:cut/>
  </p:transition>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電腦病毒的防治</a:t>
            </a:r>
          </a:p>
        </p:txBody>
      </p:sp>
      <p:sp>
        <p:nvSpPr>
          <p:cNvPr id="208899" name="Rectangle 2"/>
          <p:cNvSpPr>
            <a:spLocks noGrp="1" noChangeArrowheads="1"/>
          </p:cNvSpPr>
          <p:nvPr>
            <p:ph type="body" idx="1"/>
          </p:nvPr>
        </p:nvSpPr>
        <p:spPr>
          <a:xfrm>
            <a:off x="755650" y="1931988"/>
            <a:ext cx="8567738" cy="5461000"/>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重要觀念：電腦病毒也是一種軟體，</a:t>
            </a:r>
            <a:endParaRPr lang="en-US" altLang="zh-TW" sz="2800" smtClean="0"/>
          </a:p>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跟其他的軟體有一樣的特性</a:t>
            </a:r>
            <a:endParaRPr lang="en-US" altLang="zh-TW" sz="2800" smtClean="0"/>
          </a:p>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solidFill>
                  <a:srgbClr val="FF0000"/>
                </a:solidFill>
              </a:rPr>
              <a:t>如果沒有被載入記憶體中執行，就無法危害系統</a:t>
            </a:r>
            <a:r>
              <a:rPr lang="zh-TW" altLang="en-GB" sz="2800" smtClean="0"/>
              <a:t>。</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Rectangle 1"/>
          <p:cNvSpPr>
            <a:spLocks noGrp="1" noChangeArrowheads="1"/>
          </p:cNvSpPr>
          <p:nvPr>
            <p:ph type="title"/>
          </p:nvPr>
        </p:nvSpPr>
        <p:spPr>
          <a:xfrm>
            <a:off x="447675" y="252413"/>
            <a:ext cx="8567738" cy="1260475"/>
          </a:xfrm>
        </p:spPr>
        <p:txBody>
          <a:bodyPr/>
          <a:lstStyle/>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防治電腦病毒的方法</a:t>
            </a:r>
          </a:p>
        </p:txBody>
      </p:sp>
      <p:sp>
        <p:nvSpPr>
          <p:cNvPr id="210947" name="Rectangle 2"/>
          <p:cNvSpPr>
            <a:spLocks noGrp="1" noChangeArrowheads="1"/>
          </p:cNvSpPr>
          <p:nvPr>
            <p:ph type="body" idx="1"/>
          </p:nvPr>
        </p:nvSpPr>
        <p:spPr>
          <a:xfrm>
            <a:off x="460375" y="1763713"/>
            <a:ext cx="9182100" cy="5284787"/>
          </a:xfrm>
        </p:spPr>
        <p:txBody>
          <a:bodyPr/>
          <a:lstStyle/>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z="2800" smtClean="0"/>
              <a:t>安裝</a:t>
            </a:r>
            <a:r>
              <a:rPr lang="zh-TW" altLang="en-GB" sz="2800" smtClean="0"/>
              <a:t>防毒軟體</a:t>
            </a:r>
            <a:r>
              <a:rPr lang="en-US" altLang="zh-TW" sz="2800" smtClean="0"/>
              <a:t>,</a:t>
            </a:r>
            <a:r>
              <a:rPr lang="zh-TW" altLang="en-GB" sz="2800" smtClean="0"/>
              <a:t>定期掃毒</a:t>
            </a:r>
            <a:r>
              <a:rPr lang="en-US" altLang="zh-TW" sz="2800" smtClean="0"/>
              <a:t>, </a:t>
            </a:r>
            <a:r>
              <a:rPr lang="zh-TW" altLang="en-US" sz="2800" smtClean="0"/>
              <a:t>掃木馬</a:t>
            </a:r>
            <a:r>
              <a:rPr lang="en-US" altLang="zh-TW" sz="2800" smtClean="0"/>
              <a:t>, </a:t>
            </a:r>
            <a:r>
              <a:rPr lang="zh-TW" altLang="en-US" sz="2800" smtClean="0"/>
              <a:t>掃廣告</a:t>
            </a:r>
            <a:endParaRPr lang="zh-TW" altLang="en-GB" sz="2800"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設定</a:t>
            </a:r>
            <a:r>
              <a:rPr lang="en-GB" altLang="zh-TW" sz="2800" smtClean="0"/>
              <a:t>BIOS</a:t>
            </a:r>
            <a:r>
              <a:rPr lang="zh-TW" altLang="en-GB" sz="2800" smtClean="0"/>
              <a:t>使系統由內建的硬碟開機</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不隨意拜訪不熟悉的網站</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選用安全性高的瀏覽器</a:t>
            </a:r>
            <a:r>
              <a:rPr lang="en-US" altLang="zh-TW" sz="2800" smtClean="0">
                <a:solidFill>
                  <a:srgbClr val="FF0000"/>
                </a:solidFill>
              </a:rPr>
              <a:t>Firefox</a:t>
            </a:r>
            <a:r>
              <a:rPr lang="zh-TW" altLang="en-US" sz="2800" smtClean="0"/>
              <a:t>及收信軟體</a:t>
            </a:r>
            <a:r>
              <a:rPr lang="en-US" altLang="zh-TW" sz="2800" smtClean="0">
                <a:solidFill>
                  <a:srgbClr val="FF0000"/>
                </a:solidFill>
              </a:rPr>
              <a:t>Thunderbird</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不隨便啟動使用不明來源的程式</a:t>
            </a:r>
            <a:r>
              <a:rPr lang="en-US" altLang="zh-TW" sz="2800" smtClean="0"/>
              <a:t>,</a:t>
            </a:r>
            <a:r>
              <a:rPr lang="zh-TW" altLang="en-US" sz="2800" smtClean="0"/>
              <a:t>及</a:t>
            </a:r>
            <a:r>
              <a:rPr lang="zh-TW" altLang="en-GB" sz="2800" smtClean="0"/>
              <a:t>郵件裡的夾帶程式（如：</a:t>
            </a:r>
            <a:r>
              <a:rPr lang="en-GB" altLang="zh-TW" sz="2800" smtClean="0"/>
              <a:t>jpg</a:t>
            </a:r>
            <a:r>
              <a:rPr lang="zh-TW" altLang="en-GB" sz="2800" smtClean="0"/>
              <a:t>、</a:t>
            </a:r>
            <a:r>
              <a:rPr lang="en-GB" altLang="zh-TW" sz="2800" smtClean="0"/>
              <a:t>png</a:t>
            </a:r>
            <a:r>
              <a:rPr lang="zh-TW" altLang="en-GB" sz="2800" smtClean="0"/>
              <a:t>、</a:t>
            </a:r>
            <a:r>
              <a:rPr lang="en-GB" altLang="zh-TW" sz="2800" smtClean="0"/>
              <a:t>gif</a:t>
            </a:r>
            <a:r>
              <a:rPr lang="zh-TW" altLang="en-GB" sz="2800" smtClean="0"/>
              <a:t>、</a:t>
            </a:r>
            <a:r>
              <a:rPr lang="en-GB" altLang="zh-TW" sz="2800" smtClean="0"/>
              <a:t>bmp</a:t>
            </a:r>
            <a:r>
              <a:rPr lang="zh-TW" altLang="en-GB" sz="2800" smtClean="0"/>
              <a:t>、</a:t>
            </a:r>
            <a:r>
              <a:rPr lang="en-GB" altLang="zh-TW" sz="2800" smtClean="0"/>
              <a:t>zip</a:t>
            </a:r>
            <a:r>
              <a:rPr lang="zh-TW" altLang="en-GB" sz="2800" smtClean="0"/>
              <a:t>）</a:t>
            </a:r>
            <a:endParaRPr lang="en-US" altLang="zh-TW" sz="2800"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系統的漏洞定期修補（可透過</a:t>
            </a:r>
            <a:r>
              <a:rPr lang="en-GB" altLang="zh-TW" sz="2800" smtClean="0"/>
              <a:t>Windows Update</a:t>
            </a:r>
            <a:r>
              <a:rPr lang="zh-TW" altLang="en-GB" sz="2800" smtClean="0"/>
              <a:t>）</a:t>
            </a:r>
            <a:endParaRPr lang="en-US" altLang="zh-TW" sz="2800" smtClean="0"/>
          </a:p>
          <a:p>
            <a:pPr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準備一片乾淨的開機片，放置適當的掃毒軟體</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標題 1"/>
          <p:cNvSpPr>
            <a:spLocks noGrp="1" noChangeArrowheads="1"/>
          </p:cNvSpPr>
          <p:nvPr>
            <p:ph type="title"/>
          </p:nvPr>
        </p:nvSpPr>
        <p:spPr/>
        <p:txBody>
          <a:bodyPr/>
          <a:lstStyle/>
          <a:p>
            <a:r>
              <a:rPr lang="en-US" altLang="zh-TW" smtClean="0"/>
              <a:t>2016 TopTenREVIEWS </a:t>
            </a:r>
            <a:r>
              <a:rPr lang="zh-TW" altLang="en-US" smtClean="0"/>
              <a:t>防毒軟體評比</a:t>
            </a:r>
          </a:p>
        </p:txBody>
      </p:sp>
      <p:sp>
        <p:nvSpPr>
          <p:cNvPr id="212995" name="矩形 3"/>
          <p:cNvSpPr>
            <a:spLocks noChangeArrowheads="1"/>
          </p:cNvSpPr>
          <p:nvPr/>
        </p:nvSpPr>
        <p:spPr bwMode="auto">
          <a:xfrm>
            <a:off x="3024188" y="6875463"/>
            <a:ext cx="69596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solidFill>
                  <a:schemeClr val="bg2"/>
                </a:solidFill>
              </a:rPr>
              <a:t>https://www.toptenreviews.com/best-antivirus-software</a:t>
            </a:r>
            <a:endParaRPr lang="zh-TW" altLang="en-US">
              <a:solidFill>
                <a:schemeClr val="bg2"/>
              </a:solidFill>
            </a:endParaRPr>
          </a:p>
        </p:txBody>
      </p:sp>
      <p:pic>
        <p:nvPicPr>
          <p:cNvPr id="212996" name="圖片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625" y="1903413"/>
            <a:ext cx="9961563"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7" name="矩形 1"/>
          <p:cNvSpPr>
            <a:spLocks noChangeArrowheads="1"/>
          </p:cNvSpPr>
          <p:nvPr/>
        </p:nvSpPr>
        <p:spPr bwMode="auto">
          <a:xfrm>
            <a:off x="4294188" y="3549650"/>
            <a:ext cx="1492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t>防毒軟體 </a:t>
            </a:r>
          </a:p>
        </p:txBody>
      </p:sp>
    </p:spTree>
  </p:cSld>
  <p:clrMapOvr>
    <a:masterClrMapping/>
  </p:clrMapOvr>
  <p:transition spd="slow">
    <p:cut/>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標題 1"/>
          <p:cNvSpPr>
            <a:spLocks noGrp="1" noChangeArrowheads="1"/>
          </p:cNvSpPr>
          <p:nvPr>
            <p:ph type="title"/>
          </p:nvPr>
        </p:nvSpPr>
        <p:spPr/>
        <p:txBody>
          <a:bodyPr/>
          <a:lstStyle/>
          <a:p>
            <a:r>
              <a:rPr lang="en-US" altLang="zh-TW" smtClean="0"/>
              <a:t>2019 AV-Comparatives </a:t>
            </a:r>
            <a:r>
              <a:rPr lang="zh-TW" altLang="en-US" smtClean="0"/>
              <a:t>評比</a:t>
            </a:r>
          </a:p>
        </p:txBody>
      </p:sp>
      <p:sp>
        <p:nvSpPr>
          <p:cNvPr id="214019" name="矩形 3"/>
          <p:cNvSpPr>
            <a:spLocks noChangeArrowheads="1"/>
          </p:cNvSpPr>
          <p:nvPr/>
        </p:nvSpPr>
        <p:spPr bwMode="auto">
          <a:xfrm>
            <a:off x="5140325" y="7019925"/>
            <a:ext cx="4156075"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solidFill>
                  <a:schemeClr val="bg2"/>
                </a:solidFill>
              </a:rPr>
              <a:t>http://www.av-comparatives.org</a:t>
            </a:r>
            <a:endParaRPr lang="zh-TW" altLang="en-US">
              <a:solidFill>
                <a:schemeClr val="bg2"/>
              </a:solidFill>
            </a:endParaRPr>
          </a:p>
        </p:txBody>
      </p:sp>
      <p:pic>
        <p:nvPicPr>
          <p:cNvPr id="214020" name="圖片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763713"/>
            <a:ext cx="10080625" cy="479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標題 1"/>
          <p:cNvSpPr>
            <a:spLocks noGrp="1" noChangeArrowheads="1"/>
          </p:cNvSpPr>
          <p:nvPr>
            <p:ph type="title"/>
          </p:nvPr>
        </p:nvSpPr>
        <p:spPr/>
        <p:txBody>
          <a:bodyPr/>
          <a:lstStyle/>
          <a:p>
            <a:r>
              <a:rPr lang="en-US" altLang="zh-TW" smtClean="0"/>
              <a:t>2019 Tom`s Guide </a:t>
            </a:r>
            <a:r>
              <a:rPr lang="zh-TW" altLang="en-US" smtClean="0"/>
              <a:t>防毒軟體評比</a:t>
            </a:r>
          </a:p>
        </p:txBody>
      </p:sp>
      <p:sp>
        <p:nvSpPr>
          <p:cNvPr id="215043" name="矩形 3"/>
          <p:cNvSpPr>
            <a:spLocks noChangeArrowheads="1"/>
          </p:cNvSpPr>
          <p:nvPr/>
        </p:nvSpPr>
        <p:spPr bwMode="auto">
          <a:xfrm>
            <a:off x="719138" y="6875463"/>
            <a:ext cx="9264650"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solidFill>
                  <a:schemeClr val="bg2"/>
                </a:solidFill>
              </a:rPr>
              <a:t>https://www.tomsguide.com/us/best-windows-antivirus,review-6044.html</a:t>
            </a:r>
            <a:endParaRPr lang="zh-TW" altLang="en-US">
              <a:solidFill>
                <a:schemeClr val="bg2"/>
              </a:solidFill>
            </a:endParaRPr>
          </a:p>
        </p:txBody>
      </p:sp>
      <p:sp>
        <p:nvSpPr>
          <p:cNvPr id="215044" name="矩形 1"/>
          <p:cNvSpPr>
            <a:spLocks noChangeArrowheads="1"/>
          </p:cNvSpPr>
          <p:nvPr/>
        </p:nvSpPr>
        <p:spPr bwMode="auto">
          <a:xfrm>
            <a:off x="4883150" y="3252788"/>
            <a:ext cx="1492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t>防毒軟體 </a:t>
            </a:r>
          </a:p>
        </p:txBody>
      </p:sp>
      <p:graphicFrame>
        <p:nvGraphicFramePr>
          <p:cNvPr id="3" name="表格 2"/>
          <p:cNvGraphicFramePr>
            <a:graphicFrameLocks noGrp="1"/>
          </p:cNvGraphicFramePr>
          <p:nvPr/>
        </p:nvGraphicFramePr>
        <p:xfrm>
          <a:off x="835025" y="2195513"/>
          <a:ext cx="8383588" cy="3556000"/>
        </p:xfrm>
        <a:graphic>
          <a:graphicData uri="http://schemas.openxmlformats.org/drawingml/2006/table">
            <a:tbl>
              <a:tblPr/>
              <a:tblGrid>
                <a:gridCol w="1273175">
                  <a:extLst>
                    <a:ext uri="{9D8B030D-6E8A-4147-A177-3AD203B41FA5}">
                      <a16:colId xmlns:a16="http://schemas.microsoft.com/office/drawing/2014/main" val="20000"/>
                    </a:ext>
                  </a:extLst>
                </a:gridCol>
                <a:gridCol w="1655763">
                  <a:extLst>
                    <a:ext uri="{9D8B030D-6E8A-4147-A177-3AD203B41FA5}">
                      <a16:colId xmlns:a16="http://schemas.microsoft.com/office/drawing/2014/main" val="20001"/>
                    </a:ext>
                  </a:extLst>
                </a:gridCol>
                <a:gridCol w="1296987">
                  <a:extLst>
                    <a:ext uri="{9D8B030D-6E8A-4147-A177-3AD203B41FA5}">
                      <a16:colId xmlns:a16="http://schemas.microsoft.com/office/drawing/2014/main" val="20002"/>
                    </a:ext>
                  </a:extLst>
                </a:gridCol>
                <a:gridCol w="1366838">
                  <a:extLst>
                    <a:ext uri="{9D8B030D-6E8A-4147-A177-3AD203B41FA5}">
                      <a16:colId xmlns:a16="http://schemas.microsoft.com/office/drawing/2014/main" val="20003"/>
                    </a:ext>
                  </a:extLst>
                </a:gridCol>
                <a:gridCol w="1296987">
                  <a:extLst>
                    <a:ext uri="{9D8B030D-6E8A-4147-A177-3AD203B41FA5}">
                      <a16:colId xmlns:a16="http://schemas.microsoft.com/office/drawing/2014/main" val="20004"/>
                    </a:ext>
                  </a:extLst>
                </a:gridCol>
                <a:gridCol w="1493838">
                  <a:extLst>
                    <a:ext uri="{9D8B030D-6E8A-4147-A177-3AD203B41FA5}">
                      <a16:colId xmlns:a16="http://schemas.microsoft.com/office/drawing/2014/main" val="20005"/>
                    </a:ext>
                  </a:extLst>
                </a:gridCol>
              </a:tblGrid>
              <a:tr h="523875">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1</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2</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3</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4</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5</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6</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03325">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647700">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18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Kaspersky Anti-Virus</a:t>
                      </a:r>
                      <a:endParaRPr kumimoji="0" lang="zh-TW" altLang="zh-TW" sz="18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2813"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Bitdefender </a:t>
                      </a:r>
                      <a:b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b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Antivirus Plus 2020</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Norton AntiVirus Plus</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Trend Micro Antivirus+ Security</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McAfee</a:t>
                      </a:r>
                    </a:p>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Internet</a:t>
                      </a:r>
                    </a:p>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Security</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ESET Smart Security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23875">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18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US$ 39.99</a:t>
                      </a:r>
                      <a:endParaRPr kumimoji="0" lang="zh-TW" altLang="zh-TW" sz="18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2813"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US$ 24.99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US$ 19.99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US$ 29.95</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US$ 84.99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US$ 59.99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bl>
          </a:graphicData>
        </a:graphic>
      </p:graphicFrame>
      <p:pic>
        <p:nvPicPr>
          <p:cNvPr id="215082" name="圖片 2" descr="https://cdn.mos.cms.futurecdn.net/hKP3aJAFaEgmiUJxfQnxzF-320-8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52650" y="2711450"/>
            <a:ext cx="15367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3" name="圖片 3" descr="「norton」的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27438" y="3195638"/>
            <a:ext cx="147161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4" name="圖片 4" descr="「Kaspersky Anti-Virus」的圖片搜尋結果"/>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1063" y="2725738"/>
            <a:ext cx="1119187"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5" name="圖片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65875" y="2697163"/>
            <a:ext cx="1365250"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6" name="圖片 7" descr="「Trend Micro Antivirus+ Security」的圖片搜尋結果"/>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975225" y="2720975"/>
            <a:ext cx="14366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7" name="圖片 6"/>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721600" y="2673350"/>
            <a:ext cx="1495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標題 1"/>
          <p:cNvSpPr>
            <a:spLocks noGrp="1" noChangeArrowheads="1"/>
          </p:cNvSpPr>
          <p:nvPr>
            <p:ph type="title"/>
          </p:nvPr>
        </p:nvSpPr>
        <p:spPr/>
        <p:txBody>
          <a:bodyPr/>
          <a:lstStyle/>
          <a:p>
            <a:r>
              <a:rPr lang="en-US" altLang="zh-TW" smtClean="0"/>
              <a:t>2020 TopTenREVIEWS </a:t>
            </a:r>
            <a:r>
              <a:rPr lang="zh-TW" altLang="en-US" smtClean="0"/>
              <a:t>防毒軟體評比</a:t>
            </a:r>
          </a:p>
        </p:txBody>
      </p:sp>
      <p:sp>
        <p:nvSpPr>
          <p:cNvPr id="216067" name="矩形 3"/>
          <p:cNvSpPr>
            <a:spLocks noChangeArrowheads="1"/>
          </p:cNvSpPr>
          <p:nvPr/>
        </p:nvSpPr>
        <p:spPr bwMode="auto">
          <a:xfrm>
            <a:off x="3024188" y="6875463"/>
            <a:ext cx="69596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solidFill>
                  <a:schemeClr val="bg2"/>
                </a:solidFill>
              </a:rPr>
              <a:t>https://www.toptenreviews.com/best-antivirus-software</a:t>
            </a:r>
            <a:endParaRPr lang="zh-TW" altLang="en-US">
              <a:solidFill>
                <a:schemeClr val="bg2"/>
              </a:solidFill>
            </a:endParaRPr>
          </a:p>
        </p:txBody>
      </p:sp>
      <p:sp>
        <p:nvSpPr>
          <p:cNvPr id="216068" name="矩形 1"/>
          <p:cNvSpPr>
            <a:spLocks noChangeArrowheads="1"/>
          </p:cNvSpPr>
          <p:nvPr/>
        </p:nvSpPr>
        <p:spPr bwMode="auto">
          <a:xfrm>
            <a:off x="4294188" y="3051175"/>
            <a:ext cx="1492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t>防毒軟體 </a:t>
            </a:r>
          </a:p>
        </p:txBody>
      </p:sp>
      <p:graphicFrame>
        <p:nvGraphicFramePr>
          <p:cNvPr id="3" name="表格 2"/>
          <p:cNvGraphicFramePr>
            <a:graphicFrameLocks noGrp="1"/>
          </p:cNvGraphicFramePr>
          <p:nvPr/>
        </p:nvGraphicFramePr>
        <p:xfrm>
          <a:off x="168275" y="1963738"/>
          <a:ext cx="9767888" cy="3530601"/>
        </p:xfrm>
        <a:graphic>
          <a:graphicData uri="http://schemas.openxmlformats.org/drawingml/2006/table">
            <a:tbl>
              <a:tblPr/>
              <a:tblGrid>
                <a:gridCol w="1576388">
                  <a:extLst>
                    <a:ext uri="{9D8B030D-6E8A-4147-A177-3AD203B41FA5}">
                      <a16:colId xmlns:a16="http://schemas.microsoft.com/office/drawing/2014/main" val="20000"/>
                    </a:ext>
                  </a:extLst>
                </a:gridCol>
                <a:gridCol w="1279525">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1368425">
                  <a:extLst>
                    <a:ext uri="{9D8B030D-6E8A-4147-A177-3AD203B41FA5}">
                      <a16:colId xmlns:a16="http://schemas.microsoft.com/office/drawing/2014/main" val="20003"/>
                    </a:ext>
                  </a:extLst>
                </a:gridCol>
                <a:gridCol w="1249362">
                  <a:extLst>
                    <a:ext uri="{9D8B030D-6E8A-4147-A177-3AD203B41FA5}">
                      <a16:colId xmlns:a16="http://schemas.microsoft.com/office/drawing/2014/main" val="20004"/>
                    </a:ext>
                  </a:extLst>
                </a:gridCol>
                <a:gridCol w="1539875">
                  <a:extLst>
                    <a:ext uri="{9D8B030D-6E8A-4147-A177-3AD203B41FA5}">
                      <a16:colId xmlns:a16="http://schemas.microsoft.com/office/drawing/2014/main" val="20005"/>
                    </a:ext>
                  </a:extLst>
                </a:gridCol>
                <a:gridCol w="1385888">
                  <a:extLst>
                    <a:ext uri="{9D8B030D-6E8A-4147-A177-3AD203B41FA5}">
                      <a16:colId xmlns:a16="http://schemas.microsoft.com/office/drawing/2014/main" val="20006"/>
                    </a:ext>
                  </a:extLst>
                </a:gridCol>
              </a:tblGrid>
              <a:tr h="523728">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1</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2</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3</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4</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5</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6</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7</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02985">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1280160">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Bitdefender </a:t>
                      </a:r>
                      <a:br>
                        <a:rPr kumimoji="0" lang="en-US" altLang="zh-TW" sz="21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br>
                      <a:r>
                        <a:rPr kumimoji="0" lang="en-US" altLang="zh-TW" sz="21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Antivirus Plus 2020</a:t>
                      </a:r>
                      <a:endParaRPr kumimoji="0" lang="zh-TW" altLang="zh-TW" sz="21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Norton AntiVirus Plus</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Kaspersky Anti-Virus</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Webroot Secure Anywhere AntiVirus</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F-Secure Antivirus SAFE</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Trend Micro Antivirus+ Security</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VIPRE Advanced Security</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23728">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US$ 24.99</a:t>
                      </a:r>
                      <a:endParaRPr kumimoji="0" lang="zh-TW" altLang="zh-TW" sz="2100" b="1" i="0" u="none" strike="noStrike" cap="none" normalizeH="0" baseline="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US$ 19.99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US$ 39.99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US$ 19.99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£24.25</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US$ 29.95</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US$ 38.49</a:t>
                      </a:r>
                      <a:endParaRPr kumimoji="0" lang="zh-TW" altLang="zh-TW" sz="2100" b="1"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bl>
          </a:graphicData>
        </a:graphic>
      </p:graphicFrame>
      <p:pic>
        <p:nvPicPr>
          <p:cNvPr id="216111" name="圖片 2" descr="https://cdn.mos.cms.futurecdn.net/hKP3aJAFaEgmiUJxfQnxzF-320-8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3675" y="2493963"/>
            <a:ext cx="15367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112" name="圖片 3" descr="「norton」的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30375" y="2562225"/>
            <a:ext cx="1395413"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113" name="圖片 4" descr="「Kaspersky Anti-Virus」的圖片搜尋結果"/>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89288" y="2484438"/>
            <a:ext cx="1119187"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114" name="圖片 5" descr="「Webroot SecureAnywhere AntiVirus」的圖片搜尋結果"/>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08475" y="2509838"/>
            <a:ext cx="142081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115" name="圖片 6" descr="「f-secure」的圖片搜尋結果"/>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743575" y="2622550"/>
            <a:ext cx="1271588"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116" name="圖片 7" descr="「Trend Micro Antivirus+ Security」的圖片搜尋結果"/>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053263" y="2489200"/>
            <a:ext cx="1436687"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117" name="圖片 9" descr="相關圖片"/>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553450" y="2489200"/>
            <a:ext cx="13827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標題 1"/>
          <p:cNvSpPr>
            <a:spLocks noGrp="1" noChangeArrowheads="1"/>
          </p:cNvSpPr>
          <p:nvPr>
            <p:ph type="title"/>
          </p:nvPr>
        </p:nvSpPr>
        <p:spPr/>
        <p:txBody>
          <a:bodyPr/>
          <a:lstStyle/>
          <a:p>
            <a:r>
              <a:rPr lang="en-US" altLang="zh-TW" smtClean="0"/>
              <a:t>2024 TopTenREVIEWS </a:t>
            </a:r>
            <a:r>
              <a:rPr lang="zh-TW" altLang="en-US" smtClean="0"/>
              <a:t>防毒軟體評比</a:t>
            </a:r>
          </a:p>
        </p:txBody>
      </p:sp>
      <p:sp>
        <p:nvSpPr>
          <p:cNvPr id="219139" name="矩形 3"/>
          <p:cNvSpPr>
            <a:spLocks noChangeArrowheads="1"/>
          </p:cNvSpPr>
          <p:nvPr/>
        </p:nvSpPr>
        <p:spPr bwMode="auto">
          <a:xfrm>
            <a:off x="3024188" y="6875463"/>
            <a:ext cx="69596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a:solidFill>
                  <a:schemeClr val="bg2"/>
                </a:solidFill>
              </a:rPr>
              <a:t>https://www.toptenreviews.com/best-antivirus-software</a:t>
            </a:r>
            <a:endParaRPr lang="zh-TW" altLang="en-US">
              <a:solidFill>
                <a:schemeClr val="bg2"/>
              </a:solidFill>
            </a:endParaRPr>
          </a:p>
        </p:txBody>
      </p:sp>
      <p:sp>
        <p:nvSpPr>
          <p:cNvPr id="219140" name="矩形 1"/>
          <p:cNvSpPr>
            <a:spLocks noChangeArrowheads="1"/>
          </p:cNvSpPr>
          <p:nvPr/>
        </p:nvSpPr>
        <p:spPr bwMode="auto">
          <a:xfrm>
            <a:off x="4294188" y="3051175"/>
            <a:ext cx="1492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t>防毒軟體 </a:t>
            </a:r>
          </a:p>
        </p:txBody>
      </p:sp>
      <p:graphicFrame>
        <p:nvGraphicFramePr>
          <p:cNvPr id="3" name="表格 2"/>
          <p:cNvGraphicFramePr>
            <a:graphicFrameLocks noGrp="1"/>
          </p:cNvGraphicFramePr>
          <p:nvPr/>
        </p:nvGraphicFramePr>
        <p:xfrm>
          <a:off x="168275" y="1963738"/>
          <a:ext cx="9767888" cy="3530601"/>
        </p:xfrm>
        <a:graphic>
          <a:graphicData uri="http://schemas.openxmlformats.org/drawingml/2006/table">
            <a:tbl>
              <a:tblPr/>
              <a:tblGrid>
                <a:gridCol w="1487661">
                  <a:extLst>
                    <a:ext uri="{9D8B030D-6E8A-4147-A177-3AD203B41FA5}">
                      <a16:colId xmlns:a16="http://schemas.microsoft.com/office/drawing/2014/main" val="20000"/>
                    </a:ext>
                  </a:extLst>
                </a:gridCol>
                <a:gridCol w="1368252">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1295771">
                  <a:extLst>
                    <a:ext uri="{9D8B030D-6E8A-4147-A177-3AD203B41FA5}">
                      <a16:colId xmlns:a16="http://schemas.microsoft.com/office/drawing/2014/main" val="20003"/>
                    </a:ext>
                  </a:extLst>
                </a:gridCol>
                <a:gridCol w="1322016">
                  <a:extLst>
                    <a:ext uri="{9D8B030D-6E8A-4147-A177-3AD203B41FA5}">
                      <a16:colId xmlns:a16="http://schemas.microsoft.com/office/drawing/2014/main" val="20004"/>
                    </a:ext>
                  </a:extLst>
                </a:gridCol>
                <a:gridCol w="1539875">
                  <a:extLst>
                    <a:ext uri="{9D8B030D-6E8A-4147-A177-3AD203B41FA5}">
                      <a16:colId xmlns:a16="http://schemas.microsoft.com/office/drawing/2014/main" val="20005"/>
                    </a:ext>
                  </a:extLst>
                </a:gridCol>
                <a:gridCol w="1385888">
                  <a:extLst>
                    <a:ext uri="{9D8B030D-6E8A-4147-A177-3AD203B41FA5}">
                      <a16:colId xmlns:a16="http://schemas.microsoft.com/office/drawing/2014/main" val="20006"/>
                    </a:ext>
                  </a:extLst>
                </a:gridCol>
              </a:tblGrid>
              <a:tr h="523728">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1</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2</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3</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4</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5</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6</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rPr>
                        <a:t>7</a:t>
                      </a:r>
                      <a:endParaRPr kumimoji="0" lang="zh-TW"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02985">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1" i="0" u="none" strike="noStrike" cap="none" normalizeH="0" baseline="0">
                        <a:ln>
                          <a:noFill/>
                        </a:ln>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endParaRPr kumimoji="0" lang="en-US" altLang="zh-TW" sz="2600" b="0" i="0" u="none" strike="noStrike" cap="none" normalizeH="0" baseline="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1280160">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Bitdefender </a:t>
                      </a:r>
                      <a:br>
                        <a:rPr kumimoji="0" lang="en-US" altLang="zh-TW" sz="2100" b="1" i="0" u="none" strike="noStrike" cap="none" normalizeH="0" baseline="0" dirty="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br>
                      <a:r>
                        <a:rPr kumimoji="0" lang="en-US" altLang="zh-TW" sz="2100" b="1" i="0" u="none" strike="noStrike" cap="none" normalizeH="0" baseline="0" dirty="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rPr>
                        <a:t>Antivirus Plus</a:t>
                      </a:r>
                      <a:endParaRPr kumimoji="0" lang="zh-TW" altLang="zh-TW" sz="2100" b="1" i="0" u="none" strike="noStrike" cap="none" normalizeH="0" baseline="0" dirty="0">
                        <a:ln>
                          <a:noFill/>
                        </a:ln>
                        <a:solidFill>
                          <a:srgbClr val="FFFF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Norton360 Anti Virus Plus</a:t>
                      </a:r>
                      <a:endParaRPr kumimoji="0" lang="zh-TW" altLang="zh-TW" sz="20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AVG Ultimate</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Avast Free Antivirus</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McAfee Total Protection</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F-Secure Antivirus SAFE</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Trend Micro Antivirus+</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23728">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US$ 29.99</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US$ 29.99</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£ 95.99</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Free</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US$ 24.99</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US$ 21.46</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lvl1pPr defTabSz="912813">
                        <a:lnSpc>
                          <a:spcPct val="110000"/>
                        </a:lnSpc>
                        <a:spcBef>
                          <a:spcPts val="700"/>
                        </a:spcBef>
                        <a:buClr>
                          <a:srgbClr val="000000"/>
                        </a:buClr>
                        <a:buSzPct val="100000"/>
                        <a:buFont typeface="Symbol" panose="05050102010706020507" pitchFamily="18" charset="2"/>
                        <a:defRPr sz="2800">
                          <a:solidFill>
                            <a:srgbClr val="000000"/>
                          </a:solidFill>
                          <a:latin typeface="標楷體" panose="03000509000000000000" pitchFamily="65" charset="-120"/>
                          <a:ea typeface="標楷體" panose="03000509000000000000" pitchFamily="65" charset="-120"/>
                        </a:defRPr>
                      </a:lvl1pPr>
                      <a:lvl2pPr defTabSz="912813">
                        <a:lnSpc>
                          <a:spcPct val="110000"/>
                        </a:lnSpc>
                        <a:spcBef>
                          <a:spcPts val="600"/>
                        </a:spcBef>
                        <a:buClr>
                          <a:srgbClr val="000000"/>
                        </a:buClr>
                        <a:buSzPct val="100000"/>
                        <a:buFont typeface="Symbol" panose="05050102010706020507" pitchFamily="18" charset="2"/>
                        <a:defRPr sz="2400">
                          <a:solidFill>
                            <a:srgbClr val="000000"/>
                          </a:solidFill>
                          <a:latin typeface="標楷體" panose="03000509000000000000" pitchFamily="65" charset="-120"/>
                          <a:ea typeface="標楷體" panose="03000509000000000000" pitchFamily="65" charset="-120"/>
                        </a:defRPr>
                      </a:lvl2pPr>
                      <a:lvl3pPr defTabSz="912813">
                        <a:lnSpc>
                          <a:spcPct val="110000"/>
                        </a:lnSpc>
                        <a:spcBef>
                          <a:spcPts val="55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3pPr>
                      <a:lvl4pPr defTabSz="912813">
                        <a:lnSpc>
                          <a:spcPct val="110000"/>
                        </a:lnSpc>
                        <a:spcBef>
                          <a:spcPts val="500"/>
                        </a:spcBef>
                        <a:buClr>
                          <a:srgbClr val="000000"/>
                        </a:buClr>
                        <a:buSzPct val="100000"/>
                        <a:buFont typeface="Symbol" panose="05050102010706020507" pitchFamily="18" charset="2"/>
                        <a:defRPr sz="2000">
                          <a:solidFill>
                            <a:srgbClr val="000000"/>
                          </a:solidFill>
                          <a:latin typeface="標楷體" panose="03000509000000000000" pitchFamily="65" charset="-120"/>
                          <a:ea typeface="標楷體" panose="03000509000000000000" pitchFamily="65" charset="-120"/>
                        </a:defRPr>
                      </a:lvl4pPr>
                      <a:lvl5pPr defTabSz="912813">
                        <a:lnSpc>
                          <a:spcPct val="110000"/>
                        </a:lnSpc>
                        <a:spcBef>
                          <a:spcPts val="500"/>
                        </a:spcBef>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5pPr>
                      <a:lvl6pPr marL="22844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6pPr>
                      <a:lvl7pPr marL="27416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7pPr>
                      <a:lvl8pPr marL="31988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8pPr>
                      <a:lvl9pPr marL="3656013" indent="1588" defTabSz="912813" eaLnBrk="0" fontAlgn="base" hangingPunct="0">
                        <a:lnSpc>
                          <a:spcPct val="110000"/>
                        </a:lnSpc>
                        <a:spcBef>
                          <a:spcPts val="500"/>
                        </a:spcBef>
                        <a:spcAft>
                          <a:spcPct val="0"/>
                        </a:spcAft>
                        <a:buClr>
                          <a:srgbClr val="000000"/>
                        </a:buClr>
                        <a:buSzPct val="100000"/>
                        <a:buFont typeface="Times New Roman" panose="02020603050405020304" pitchFamily="18" charset="0"/>
                        <a:defRPr>
                          <a:solidFill>
                            <a:srgbClr val="000000"/>
                          </a:solidFill>
                          <a:latin typeface="標楷體" panose="03000509000000000000" pitchFamily="65" charset="-120"/>
                          <a:ea typeface="標楷體" panose="03000509000000000000" pitchFamily="65"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US$ 29.95</a:t>
                      </a:r>
                      <a:endParaRPr kumimoji="0" lang="zh-TW" altLang="zh-TW" sz="2100" b="1"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bl>
          </a:graphicData>
        </a:graphic>
      </p:graphicFrame>
      <p:pic>
        <p:nvPicPr>
          <p:cNvPr id="219183" name="圖片 2" descr="https://cdn.mos.cms.futurecdn.net/hKP3aJAFaEgmiUJxfQnxzF-320-8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3675" y="2493963"/>
            <a:ext cx="15367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4" name="圖片 3" descr="「norton」的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0050" y="2444750"/>
            <a:ext cx="14922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5" name="圖片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33713" y="3100388"/>
            <a:ext cx="137953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6" name="圖片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35450" y="2546350"/>
            <a:ext cx="1700213"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7" name="圖片 7"/>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345113" y="3275013"/>
            <a:ext cx="170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8" name="圖片 9"/>
          <p:cNvPicPr>
            <a:picLocks noChangeAspect="1" noChangeArrowheads="1"/>
          </p:cNvPicPr>
          <p:nvPr/>
        </p:nvPicPr>
        <p:blipFill>
          <a:blip r:embed="rId7" cstate="email">
            <a:extLst>
              <a:ext uri="{28A0092B-C50C-407E-A947-70E740481C1C}">
                <a14:useLocalDpi xmlns:a14="http://schemas.microsoft.com/office/drawing/2010/main"/>
              </a:ext>
            </a:extLst>
          </a:blip>
          <a:srcRect l="17603" t="19991" r="16751" b="18567"/>
          <a:stretch>
            <a:fillRect/>
          </a:stretch>
        </p:blipFill>
        <p:spPr bwMode="auto">
          <a:xfrm>
            <a:off x="7145338" y="2544763"/>
            <a:ext cx="1281112"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9" name="圖片 7" descr="「Trend Micro Antivirus+ Security」的圖片搜尋結果"/>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499475" y="2514600"/>
            <a:ext cx="143668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nvSpPr>
        <p:spPr bwMode="auto">
          <a:xfrm>
            <a:off x="1031875" y="542925"/>
            <a:ext cx="8243888" cy="960438"/>
          </a:xfrm>
          <a:prstGeom prst="rect">
            <a:avLst/>
          </a:prstGeom>
          <a:noFill/>
          <a:ln w="9525">
            <a:noFill/>
            <a:miter lim="800000"/>
            <a:headEnd/>
            <a:tailEnd/>
          </a:ln>
        </p:spPr>
        <p:txBody>
          <a:bodyPr anchor="b"/>
          <a:lstStyle>
            <a:lvl1pPr algn="ctr" rtl="0" eaLnBrk="0" fontAlgn="base" hangingPunct="0">
              <a:lnSpc>
                <a:spcPct val="90000"/>
              </a:lnSpc>
              <a:spcBef>
                <a:spcPct val="0"/>
              </a:spcBef>
              <a:spcAft>
                <a:spcPct val="0"/>
              </a:spcAft>
              <a:defRPr kumimoji="1" sz="4400">
                <a:solidFill>
                  <a:srgbClr val="000000"/>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2pPr>
            <a:lvl3pPr algn="ctr" rtl="0" eaLnBrk="0" fontAlgn="base" hangingPunct="0">
              <a:lnSpc>
                <a:spcPct val="90000"/>
              </a:lnSpc>
              <a:spcBef>
                <a:spcPct val="0"/>
              </a:spcBef>
              <a:spcAft>
                <a:spcPct val="0"/>
              </a:spcAft>
              <a:defRPr kumimoji="1" sz="44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3pPr>
            <a:lvl4pPr algn="ctr" rtl="0" eaLnBrk="0" fontAlgn="base" hangingPunct="0">
              <a:lnSpc>
                <a:spcPct val="90000"/>
              </a:lnSpc>
              <a:spcBef>
                <a:spcPct val="0"/>
              </a:spcBef>
              <a:spcAft>
                <a:spcPct val="0"/>
              </a:spcAft>
              <a:defRPr kumimoji="1" sz="44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4pPr>
            <a:lvl5pPr algn="ctr" rtl="0" eaLnBrk="0" fontAlgn="base" hangingPunct="0">
              <a:lnSpc>
                <a:spcPct val="90000"/>
              </a:lnSpc>
              <a:spcBef>
                <a:spcPct val="0"/>
              </a:spcBef>
              <a:spcAft>
                <a:spcPct val="0"/>
              </a:spcAft>
              <a:defRPr kumimoji="1" sz="4400">
                <a:solidFill>
                  <a:srgbClr val="000000"/>
                </a:solidFill>
                <a:effectLst>
                  <a:outerShdw blurRad="38100" dist="38100" dir="2700000" algn="tl">
                    <a:srgbClr val="C0C0C0"/>
                  </a:outerShdw>
                </a:effectLst>
                <a:latin typeface="Verdana" pitchFamily="34" charset="0"/>
                <a:ea typeface="標楷體" pitchFamily="65" charset="-120"/>
                <a:cs typeface="新細明體" pitchFamily="18" charset="-120"/>
              </a:defRPr>
            </a:lvl5pPr>
            <a:lvl6pPr marL="457200" algn="ctr" rtl="0" fontAlgn="base">
              <a:lnSpc>
                <a:spcPct val="90000"/>
              </a:lnSpc>
              <a:spcBef>
                <a:spcPct val="0"/>
              </a:spcBef>
              <a:spcAft>
                <a:spcPct val="0"/>
              </a:spcAft>
              <a:defRPr kumimoji="1" sz="44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6pPr>
            <a:lvl7pPr marL="914400" algn="ctr" rtl="0" fontAlgn="base">
              <a:lnSpc>
                <a:spcPct val="90000"/>
              </a:lnSpc>
              <a:spcBef>
                <a:spcPct val="0"/>
              </a:spcBef>
              <a:spcAft>
                <a:spcPct val="0"/>
              </a:spcAft>
              <a:defRPr kumimoji="1" sz="44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7pPr>
            <a:lvl8pPr marL="1371600" algn="ctr" rtl="0" fontAlgn="base">
              <a:lnSpc>
                <a:spcPct val="90000"/>
              </a:lnSpc>
              <a:spcBef>
                <a:spcPct val="0"/>
              </a:spcBef>
              <a:spcAft>
                <a:spcPct val="0"/>
              </a:spcAft>
              <a:defRPr kumimoji="1" sz="44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8pPr>
            <a:lvl9pPr marL="1828800" algn="ctr" rtl="0" fontAlgn="base">
              <a:lnSpc>
                <a:spcPct val="90000"/>
              </a:lnSpc>
              <a:spcBef>
                <a:spcPct val="0"/>
              </a:spcBef>
              <a:spcAft>
                <a:spcPct val="0"/>
              </a:spcAft>
              <a:defRPr kumimoji="1" sz="4400">
                <a:solidFill>
                  <a:srgbClr val="0000CC"/>
                </a:solidFill>
                <a:effectLst>
                  <a:outerShdw blurRad="38100" dist="38100" dir="2700000" algn="tl">
                    <a:srgbClr val="C0C0C0"/>
                  </a:outerShdw>
                </a:effectLst>
                <a:latin typeface="Verdana" pitchFamily="34" charset="0"/>
                <a:ea typeface="標楷體" pitchFamily="65" charset="-120"/>
                <a:cs typeface="新細明體" pitchFamily="18" charset="-120"/>
              </a:defRPr>
            </a:lvl9pPr>
          </a:lstStyle>
          <a:p>
            <a:pPr defTabSz="449076">
              <a:buClr>
                <a:srgbClr val="000000"/>
              </a:buClr>
              <a:buSzPct val="100000"/>
              <a:buFont typeface="Times New Roman" panose="02020603050405020304" pitchFamily="18" charset="0"/>
              <a:buNone/>
              <a:defRPr/>
            </a:pPr>
            <a:r>
              <a:rPr lang="zh-TW" altLang="en-US" dirty="0"/>
              <a:t>線上掃毒</a:t>
            </a:r>
          </a:p>
        </p:txBody>
      </p:sp>
      <p:sp>
        <p:nvSpPr>
          <p:cNvPr id="220163" name="投影片編號版面配置區 2"/>
          <p:cNvSpPr>
            <a:spLocks noGrp="1"/>
          </p:cNvSpPr>
          <p:nvPr/>
        </p:nvSpPr>
        <p:spPr bwMode="auto">
          <a:xfrm>
            <a:off x="7127875" y="6557963"/>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103000"/>
              </a:lnSpc>
              <a:buClr>
                <a:srgbClr val="000000"/>
              </a:buClr>
              <a:buSzPct val="100000"/>
              <a:buFont typeface="Times New Roman" panose="02020603050405020304" pitchFamily="18" charset="0"/>
              <a:buNone/>
            </a:pPr>
            <a:fld id="{BD377954-4289-4870-B019-285794C630C9}" type="slidenum">
              <a:rPr lang="en-US" altLang="zh-TW" sz="1400">
                <a:solidFill>
                  <a:schemeClr val="tx1"/>
                </a:solidFill>
                <a:latin typeface="Verdana" panose="020B0604030504040204" pitchFamily="34" charset="0"/>
              </a:rPr>
              <a:pPr algn="r" eaLnBrk="1" hangingPunct="1">
                <a:lnSpc>
                  <a:spcPct val="103000"/>
                </a:lnSpc>
                <a:buClr>
                  <a:srgbClr val="000000"/>
                </a:buClr>
                <a:buSzPct val="100000"/>
                <a:buFont typeface="Times New Roman" panose="02020603050405020304" pitchFamily="18" charset="0"/>
                <a:buNone/>
              </a:pPr>
              <a:t>162</a:t>
            </a:fld>
            <a:endParaRPr lang="en-US" altLang="zh-TW" sz="1400">
              <a:solidFill>
                <a:schemeClr val="tx1"/>
              </a:solidFill>
              <a:latin typeface="Verdana" panose="020B0604030504040204" pitchFamily="34" charset="0"/>
            </a:endParaRPr>
          </a:p>
        </p:txBody>
      </p:sp>
      <p:graphicFrame>
        <p:nvGraphicFramePr>
          <p:cNvPr id="2" name="表格 1"/>
          <p:cNvGraphicFramePr>
            <a:graphicFrameLocks noGrp="1"/>
          </p:cNvGraphicFramePr>
          <p:nvPr/>
        </p:nvGraphicFramePr>
        <p:xfrm>
          <a:off x="503238" y="1763713"/>
          <a:ext cx="9217025" cy="4941884"/>
        </p:xfrm>
        <a:graphic>
          <a:graphicData uri="http://schemas.openxmlformats.org/drawingml/2006/table">
            <a:tbl>
              <a:tblPr/>
              <a:tblGrid>
                <a:gridCol w="2218539">
                  <a:extLst>
                    <a:ext uri="{9D8B030D-6E8A-4147-A177-3AD203B41FA5}">
                      <a16:colId xmlns:a16="http://schemas.microsoft.com/office/drawing/2014/main" val="20000"/>
                    </a:ext>
                  </a:extLst>
                </a:gridCol>
                <a:gridCol w="6998486">
                  <a:extLst>
                    <a:ext uri="{9D8B030D-6E8A-4147-A177-3AD203B41FA5}">
                      <a16:colId xmlns:a16="http://schemas.microsoft.com/office/drawing/2014/main" val="20001"/>
                    </a:ext>
                  </a:extLst>
                </a:gridCol>
              </a:tblGrid>
              <a:tr h="507170">
                <a:tc>
                  <a:txBody>
                    <a:bodyPr/>
                    <a:lstStyle/>
                    <a:p>
                      <a:pPr algn="ctr"/>
                      <a:r>
                        <a:rPr lang="zh-TW" altLang="en-US" sz="2000" b="1" dirty="0">
                          <a:solidFill>
                            <a:srgbClr val="FFFFFF"/>
                          </a:solidFill>
                          <a:effectLst/>
                          <a:latin typeface="新細明體" panose="02020500000000000000" pitchFamily="18" charset="-120"/>
                          <a:ea typeface="新細明體" panose="02020500000000000000" pitchFamily="18" charset="-120"/>
                        </a:rPr>
                        <a:t>卡巴斯基</a:t>
                      </a:r>
                      <a:endParaRPr lang="zh-TW" altLang="en-US" sz="2000" dirty="0">
                        <a:effectLst/>
                      </a:endParaRPr>
                    </a:p>
                  </a:txBody>
                  <a:tcPr marL="22632" marR="22632" marT="22631" marB="22631" anchor="ctr">
                    <a:lnL>
                      <a:noFill/>
                    </a:lnL>
                    <a:lnR>
                      <a:noFill/>
                    </a:lnR>
                    <a:lnT>
                      <a:noFill/>
                    </a:lnT>
                    <a:lnB>
                      <a:noFill/>
                    </a:lnB>
                    <a:solidFill>
                      <a:srgbClr val="0099FF"/>
                    </a:solidFill>
                  </a:tcPr>
                </a:tc>
                <a:tc>
                  <a:txBody>
                    <a:bodyPr/>
                    <a:lstStyle/>
                    <a:p>
                      <a:r>
                        <a:rPr lang="en-US" sz="2000">
                          <a:solidFill>
                            <a:srgbClr val="333333"/>
                          </a:solidFill>
                          <a:effectLst/>
                          <a:latin typeface="新細明體" panose="02020500000000000000" pitchFamily="18" charset="-120"/>
                          <a:ea typeface="新細明體" panose="02020500000000000000" pitchFamily="18" charset="-120"/>
                          <a:hlinkClick r:id="rId2"/>
                        </a:rPr>
                        <a:t>http://www.kaspersky.com/virusscanner</a:t>
                      </a:r>
                      <a:endParaRPr lang="en-US" sz="2000"/>
                    </a:p>
                  </a:txBody>
                  <a:tcPr marL="22632" marR="22632" marT="22631" marB="22631" anchor="ctr">
                    <a:lnL>
                      <a:noFill/>
                    </a:lnL>
                    <a:lnR>
                      <a:noFill/>
                    </a:lnR>
                    <a:lnT>
                      <a:noFill/>
                    </a:lnT>
                    <a:lnB>
                      <a:noFill/>
                    </a:lnB>
                  </a:tcPr>
                </a:tc>
                <a:extLst>
                  <a:ext uri="{0D108BD9-81ED-4DB2-BD59-A6C34878D82A}">
                    <a16:rowId xmlns:a16="http://schemas.microsoft.com/office/drawing/2014/main" val="10000"/>
                  </a:ext>
                </a:extLst>
              </a:tr>
              <a:tr h="736832">
                <a:tc>
                  <a:txBody>
                    <a:bodyPr/>
                    <a:lstStyle/>
                    <a:p>
                      <a:pPr algn="ctr"/>
                      <a:r>
                        <a:rPr lang="en-US" sz="2000" b="1" dirty="0">
                          <a:solidFill>
                            <a:srgbClr val="FFFFFF"/>
                          </a:solidFill>
                          <a:effectLst/>
                          <a:latin typeface="新細明體" panose="02020500000000000000" pitchFamily="18" charset="-120"/>
                          <a:ea typeface="新細明體" panose="02020500000000000000" pitchFamily="18" charset="-120"/>
                        </a:rPr>
                        <a:t>F-Secure</a:t>
                      </a:r>
                      <a:endParaRPr lang="en-US" sz="2000" dirty="0">
                        <a:effectLst/>
                      </a:endParaRPr>
                    </a:p>
                  </a:txBody>
                  <a:tcPr marL="22632" marR="22632" marT="22631" marB="22631" anchor="ctr">
                    <a:lnL>
                      <a:noFill/>
                    </a:lnL>
                    <a:lnR>
                      <a:noFill/>
                    </a:lnR>
                    <a:lnT>
                      <a:noFill/>
                    </a:lnT>
                    <a:lnB>
                      <a:noFill/>
                    </a:lnB>
                    <a:solidFill>
                      <a:srgbClr val="0099FF"/>
                    </a:solidFill>
                  </a:tcPr>
                </a:tc>
                <a:tc>
                  <a:txBody>
                    <a:bodyPr/>
                    <a:lstStyle/>
                    <a:p>
                      <a:r>
                        <a:rPr lang="en-US" sz="2000">
                          <a:solidFill>
                            <a:srgbClr val="333333"/>
                          </a:solidFill>
                          <a:effectLst/>
                          <a:latin typeface="新細明體" panose="02020500000000000000" pitchFamily="18" charset="-120"/>
                          <a:ea typeface="新細明體" panose="02020500000000000000" pitchFamily="18" charset="-120"/>
                          <a:hlinkClick r:id="rId3"/>
                        </a:rPr>
                        <a:t>http://www.f-secure.com/en_EMEA/security/tools/online-scanner/index.html</a:t>
                      </a:r>
                      <a:endParaRPr lang="en-US" sz="2000"/>
                    </a:p>
                  </a:txBody>
                  <a:tcPr marL="22632" marR="22632" marT="22631" marB="22631" anchor="ctr">
                    <a:lnL>
                      <a:noFill/>
                    </a:lnL>
                    <a:lnR>
                      <a:noFill/>
                    </a:lnR>
                    <a:lnT>
                      <a:noFill/>
                    </a:lnT>
                    <a:lnB>
                      <a:noFill/>
                    </a:lnB>
                  </a:tcPr>
                </a:tc>
                <a:extLst>
                  <a:ext uri="{0D108BD9-81ED-4DB2-BD59-A6C34878D82A}">
                    <a16:rowId xmlns:a16="http://schemas.microsoft.com/office/drawing/2014/main" val="10001"/>
                  </a:ext>
                </a:extLst>
              </a:tr>
              <a:tr h="507170">
                <a:tc>
                  <a:txBody>
                    <a:bodyPr/>
                    <a:lstStyle/>
                    <a:p>
                      <a:pPr algn="ctr"/>
                      <a:r>
                        <a:rPr lang="zh-TW" altLang="en-US" sz="2000" b="1">
                          <a:solidFill>
                            <a:srgbClr val="FFFFFF"/>
                          </a:solidFill>
                          <a:effectLst/>
                          <a:latin typeface="新細明體" panose="02020500000000000000" pitchFamily="18" charset="-120"/>
                          <a:ea typeface="新細明體" panose="02020500000000000000" pitchFamily="18" charset="-120"/>
                        </a:rPr>
                        <a:t>趨勢</a:t>
                      </a:r>
                      <a:r>
                        <a:rPr lang="en-US" sz="2000" b="1">
                          <a:solidFill>
                            <a:srgbClr val="FFFFFF"/>
                          </a:solidFill>
                          <a:effectLst/>
                          <a:latin typeface="新細明體" panose="02020500000000000000" pitchFamily="18" charset="-120"/>
                          <a:ea typeface="新細明體" panose="02020500000000000000" pitchFamily="18" charset="-120"/>
                        </a:rPr>
                        <a:t>PC-cillin</a:t>
                      </a:r>
                      <a:endParaRPr lang="en-US" sz="2000">
                        <a:effectLst/>
                      </a:endParaRPr>
                    </a:p>
                  </a:txBody>
                  <a:tcPr marL="22632" marR="22632" marT="22631" marB="22631" anchor="ctr">
                    <a:lnL>
                      <a:noFill/>
                    </a:lnL>
                    <a:lnR>
                      <a:noFill/>
                    </a:lnR>
                    <a:lnT>
                      <a:noFill/>
                    </a:lnT>
                    <a:lnB>
                      <a:noFill/>
                    </a:lnB>
                    <a:solidFill>
                      <a:srgbClr val="0099FF"/>
                    </a:solidFill>
                  </a:tcPr>
                </a:tc>
                <a:tc>
                  <a:txBody>
                    <a:bodyPr/>
                    <a:lstStyle/>
                    <a:p>
                      <a:r>
                        <a:rPr lang="en-US" sz="2000">
                          <a:solidFill>
                            <a:srgbClr val="333333"/>
                          </a:solidFill>
                          <a:effectLst/>
                          <a:latin typeface="新細明體" panose="02020500000000000000" pitchFamily="18" charset="-120"/>
                          <a:ea typeface="新細明體" panose="02020500000000000000" pitchFamily="18" charset="-120"/>
                          <a:hlinkClick r:id="rId4"/>
                        </a:rPr>
                        <a:t>http://housecall.trendmicro.com/housecall/start_corp.asp</a:t>
                      </a:r>
                      <a:endParaRPr lang="en-US" sz="2000"/>
                    </a:p>
                  </a:txBody>
                  <a:tcPr marL="22632" marR="22632" marT="22631" marB="22631" anchor="ctr">
                    <a:lnL>
                      <a:noFill/>
                    </a:lnL>
                    <a:lnR>
                      <a:noFill/>
                    </a:lnR>
                    <a:lnT>
                      <a:noFill/>
                    </a:lnT>
                    <a:lnB>
                      <a:noFill/>
                    </a:lnB>
                  </a:tcPr>
                </a:tc>
                <a:extLst>
                  <a:ext uri="{0D108BD9-81ED-4DB2-BD59-A6C34878D82A}">
                    <a16:rowId xmlns:a16="http://schemas.microsoft.com/office/drawing/2014/main" val="10002"/>
                  </a:ext>
                </a:extLst>
              </a:tr>
              <a:tr h="507170">
                <a:tc>
                  <a:txBody>
                    <a:bodyPr/>
                    <a:lstStyle/>
                    <a:p>
                      <a:pPr algn="ctr"/>
                      <a:r>
                        <a:rPr lang="en-US" sz="2000" b="1">
                          <a:solidFill>
                            <a:srgbClr val="FFFFFF"/>
                          </a:solidFill>
                          <a:effectLst/>
                          <a:latin typeface="新細明體" panose="02020500000000000000" pitchFamily="18" charset="-120"/>
                          <a:ea typeface="新細明體" panose="02020500000000000000" pitchFamily="18" charset="-120"/>
                        </a:rPr>
                        <a:t>PANDA</a:t>
                      </a:r>
                      <a:endParaRPr lang="en-US" sz="2000">
                        <a:effectLst/>
                      </a:endParaRPr>
                    </a:p>
                  </a:txBody>
                  <a:tcPr marL="22632" marR="22632" marT="22631" marB="22631" anchor="ctr">
                    <a:lnL>
                      <a:noFill/>
                    </a:lnL>
                    <a:lnR>
                      <a:noFill/>
                    </a:lnR>
                    <a:lnT>
                      <a:noFill/>
                    </a:lnT>
                    <a:lnB>
                      <a:noFill/>
                    </a:lnB>
                    <a:solidFill>
                      <a:srgbClr val="0099FF"/>
                    </a:solidFill>
                  </a:tcPr>
                </a:tc>
                <a:tc>
                  <a:txBody>
                    <a:bodyPr/>
                    <a:lstStyle/>
                    <a:p>
                      <a:r>
                        <a:rPr lang="en-US" sz="2000">
                          <a:solidFill>
                            <a:srgbClr val="333333"/>
                          </a:solidFill>
                          <a:effectLst/>
                          <a:latin typeface="新細明體" panose="02020500000000000000" pitchFamily="18" charset="-120"/>
                          <a:ea typeface="新細明體" panose="02020500000000000000" pitchFamily="18" charset="-120"/>
                          <a:hlinkClick r:id="rId5"/>
                        </a:rPr>
                        <a:t>http://www.pandasoftware.com/activescan/activescan/ascan_1.asp</a:t>
                      </a:r>
                      <a:endParaRPr lang="en-US" sz="2000"/>
                    </a:p>
                  </a:txBody>
                  <a:tcPr marL="22632" marR="22632" marT="22631" marB="22631" anchor="ctr">
                    <a:lnL>
                      <a:noFill/>
                    </a:lnL>
                    <a:lnR>
                      <a:noFill/>
                    </a:lnR>
                    <a:lnT>
                      <a:noFill/>
                    </a:lnT>
                    <a:lnB>
                      <a:noFill/>
                    </a:lnB>
                  </a:tcPr>
                </a:tc>
                <a:extLst>
                  <a:ext uri="{0D108BD9-81ED-4DB2-BD59-A6C34878D82A}">
                    <a16:rowId xmlns:a16="http://schemas.microsoft.com/office/drawing/2014/main" val="10003"/>
                  </a:ext>
                </a:extLst>
              </a:tr>
              <a:tr h="507170">
                <a:tc>
                  <a:txBody>
                    <a:bodyPr/>
                    <a:lstStyle/>
                    <a:p>
                      <a:pPr algn="ctr"/>
                      <a:r>
                        <a:rPr lang="zh-TW" altLang="en-US" sz="2000" b="1">
                          <a:solidFill>
                            <a:srgbClr val="FFFFFF"/>
                          </a:solidFill>
                          <a:effectLst/>
                          <a:latin typeface="新細明體" panose="02020500000000000000" pitchFamily="18" charset="-120"/>
                          <a:ea typeface="新細明體" panose="02020500000000000000" pitchFamily="18" charset="-120"/>
                        </a:rPr>
                        <a:t>賽門鐵克 諾頓</a:t>
                      </a:r>
                      <a:endParaRPr lang="zh-TW" altLang="en-US" sz="2000">
                        <a:effectLst/>
                      </a:endParaRPr>
                    </a:p>
                  </a:txBody>
                  <a:tcPr marL="22632" marR="22632" marT="22631" marB="22631" anchor="ctr">
                    <a:lnL>
                      <a:noFill/>
                    </a:lnL>
                    <a:lnR>
                      <a:noFill/>
                    </a:lnR>
                    <a:lnT>
                      <a:noFill/>
                    </a:lnT>
                    <a:lnB>
                      <a:noFill/>
                    </a:lnB>
                    <a:solidFill>
                      <a:srgbClr val="0099FF"/>
                    </a:solidFill>
                  </a:tcPr>
                </a:tc>
                <a:tc>
                  <a:txBody>
                    <a:bodyPr/>
                    <a:lstStyle/>
                    <a:p>
                      <a:r>
                        <a:rPr lang="en-US" sz="2000">
                          <a:solidFill>
                            <a:srgbClr val="333333"/>
                          </a:solidFill>
                          <a:effectLst/>
                          <a:latin typeface="新細明體" panose="02020500000000000000" pitchFamily="18" charset="-120"/>
                          <a:ea typeface="新細明體" panose="02020500000000000000" pitchFamily="18" charset="-120"/>
                          <a:hlinkClick r:id="rId6"/>
                        </a:rPr>
                        <a:t>http://security.symantec.com/sscv6/default.asp?langid=ch</a:t>
                      </a:r>
                      <a:endParaRPr lang="en-US" sz="2000"/>
                    </a:p>
                  </a:txBody>
                  <a:tcPr marL="22632" marR="22632" marT="22631" marB="22631" anchor="ctr">
                    <a:lnL>
                      <a:noFill/>
                    </a:lnL>
                    <a:lnR>
                      <a:noFill/>
                    </a:lnR>
                    <a:lnT>
                      <a:noFill/>
                    </a:lnT>
                    <a:lnB>
                      <a:noFill/>
                    </a:lnB>
                  </a:tcPr>
                </a:tc>
                <a:extLst>
                  <a:ext uri="{0D108BD9-81ED-4DB2-BD59-A6C34878D82A}">
                    <a16:rowId xmlns:a16="http://schemas.microsoft.com/office/drawing/2014/main" val="10004"/>
                  </a:ext>
                </a:extLst>
              </a:tr>
              <a:tr h="507170">
                <a:tc>
                  <a:txBody>
                    <a:bodyPr/>
                    <a:lstStyle/>
                    <a:p>
                      <a:pPr algn="ctr"/>
                      <a:r>
                        <a:rPr lang="en-US" sz="2000" b="1">
                          <a:solidFill>
                            <a:srgbClr val="FFFFFF"/>
                          </a:solidFill>
                          <a:effectLst/>
                          <a:latin typeface="新細明體" panose="02020500000000000000" pitchFamily="18" charset="-120"/>
                          <a:ea typeface="新細明體" panose="02020500000000000000" pitchFamily="18" charset="-120"/>
                        </a:rPr>
                        <a:t>McAfee </a:t>
                      </a:r>
                      <a:r>
                        <a:rPr lang="zh-TW" altLang="en-US" sz="2000" b="1">
                          <a:solidFill>
                            <a:srgbClr val="FFFFFF"/>
                          </a:solidFill>
                          <a:effectLst/>
                          <a:latin typeface="新細明體" panose="02020500000000000000" pitchFamily="18" charset="-120"/>
                          <a:ea typeface="新細明體" panose="02020500000000000000" pitchFamily="18" charset="-120"/>
                        </a:rPr>
                        <a:t>邁克菲</a:t>
                      </a:r>
                      <a:endParaRPr lang="zh-TW" altLang="en-US" sz="2000">
                        <a:effectLst/>
                      </a:endParaRPr>
                    </a:p>
                  </a:txBody>
                  <a:tcPr marL="22632" marR="22632" marT="22631" marB="22631" anchor="ctr">
                    <a:lnL>
                      <a:noFill/>
                    </a:lnL>
                    <a:lnR>
                      <a:noFill/>
                    </a:lnR>
                    <a:lnT>
                      <a:noFill/>
                    </a:lnT>
                    <a:lnB>
                      <a:noFill/>
                    </a:lnB>
                    <a:solidFill>
                      <a:srgbClr val="0099FF"/>
                    </a:solidFill>
                  </a:tcPr>
                </a:tc>
                <a:tc>
                  <a:txBody>
                    <a:bodyPr/>
                    <a:lstStyle/>
                    <a:p>
                      <a:r>
                        <a:rPr lang="en-US" sz="2000">
                          <a:solidFill>
                            <a:srgbClr val="333333"/>
                          </a:solidFill>
                          <a:effectLst/>
                          <a:latin typeface="新細明體" panose="02020500000000000000" pitchFamily="18" charset="-120"/>
                          <a:ea typeface="新細明體" panose="02020500000000000000" pitchFamily="18" charset="-120"/>
                          <a:hlinkClick r:id="rId7"/>
                        </a:rPr>
                        <a:t>http://us.mcafee.com/root/mfs/default.asp</a:t>
                      </a:r>
                      <a:endParaRPr lang="en-US" sz="2000"/>
                    </a:p>
                  </a:txBody>
                  <a:tcPr marL="22632" marR="22632" marT="22631" marB="22631" anchor="ctr">
                    <a:lnL>
                      <a:noFill/>
                    </a:lnL>
                    <a:lnR>
                      <a:noFill/>
                    </a:lnR>
                    <a:lnT>
                      <a:noFill/>
                    </a:lnT>
                    <a:lnB>
                      <a:noFill/>
                    </a:lnB>
                  </a:tcPr>
                </a:tc>
                <a:extLst>
                  <a:ext uri="{0D108BD9-81ED-4DB2-BD59-A6C34878D82A}">
                    <a16:rowId xmlns:a16="http://schemas.microsoft.com/office/drawing/2014/main" val="10005"/>
                  </a:ext>
                </a:extLst>
              </a:tr>
              <a:tr h="507170">
                <a:tc>
                  <a:txBody>
                    <a:bodyPr/>
                    <a:lstStyle/>
                    <a:p>
                      <a:pPr algn="ctr"/>
                      <a:r>
                        <a:rPr lang="en-US" sz="2000" b="1">
                          <a:solidFill>
                            <a:srgbClr val="FFFFFF"/>
                          </a:solidFill>
                          <a:effectLst/>
                          <a:latin typeface="新細明體" panose="02020500000000000000" pitchFamily="18" charset="-120"/>
                          <a:ea typeface="新細明體" panose="02020500000000000000" pitchFamily="18" charset="-120"/>
                        </a:rPr>
                        <a:t>WindowsSecurity</a:t>
                      </a:r>
                      <a:endParaRPr lang="en-US" sz="2000">
                        <a:effectLst/>
                      </a:endParaRPr>
                    </a:p>
                  </a:txBody>
                  <a:tcPr marL="22632" marR="22632" marT="22631" marB="22631" anchor="ctr">
                    <a:lnL>
                      <a:noFill/>
                    </a:lnL>
                    <a:lnR>
                      <a:noFill/>
                    </a:lnR>
                    <a:lnT>
                      <a:noFill/>
                    </a:lnT>
                    <a:lnB>
                      <a:noFill/>
                    </a:lnB>
                    <a:solidFill>
                      <a:srgbClr val="0099FF"/>
                    </a:solidFill>
                  </a:tcPr>
                </a:tc>
                <a:tc>
                  <a:txBody>
                    <a:bodyPr/>
                    <a:lstStyle/>
                    <a:p>
                      <a:r>
                        <a:rPr lang="en-US" sz="2000" dirty="0">
                          <a:solidFill>
                            <a:srgbClr val="333333"/>
                          </a:solidFill>
                          <a:effectLst/>
                          <a:latin typeface="新細明體" panose="02020500000000000000" pitchFamily="18" charset="-120"/>
                          <a:ea typeface="新細明體" panose="02020500000000000000" pitchFamily="18" charset="-120"/>
                          <a:hlinkClick r:id="rId8"/>
                        </a:rPr>
                        <a:t>http://www.windowsecurity.com/trojanscan</a:t>
                      </a:r>
                      <a:r>
                        <a:rPr lang="en-US" sz="2000" dirty="0">
                          <a:solidFill>
                            <a:srgbClr val="333333"/>
                          </a:solidFill>
                          <a:effectLst/>
                          <a:latin typeface="新細明體" panose="02020500000000000000" pitchFamily="18" charset="-120"/>
                          <a:ea typeface="新細明體" panose="02020500000000000000" pitchFamily="18" charset="-120"/>
                        </a:rPr>
                        <a:t>  (</a:t>
                      </a:r>
                      <a:r>
                        <a:rPr lang="zh-TW" altLang="en-US" sz="2000" dirty="0">
                          <a:solidFill>
                            <a:srgbClr val="333333"/>
                          </a:solidFill>
                          <a:effectLst/>
                          <a:latin typeface="新細明體" panose="02020500000000000000" pitchFamily="18" charset="-120"/>
                          <a:ea typeface="新細明體" panose="02020500000000000000" pitchFamily="18" charset="-120"/>
                        </a:rPr>
                        <a:t>掃木馬</a:t>
                      </a:r>
                      <a:r>
                        <a:rPr lang="en-US" altLang="zh-TW" sz="2000" dirty="0">
                          <a:solidFill>
                            <a:srgbClr val="333333"/>
                          </a:solidFill>
                          <a:effectLst/>
                          <a:latin typeface="新細明體" panose="02020500000000000000" pitchFamily="18" charset="-120"/>
                          <a:ea typeface="新細明體" panose="02020500000000000000" pitchFamily="18" charset="-120"/>
                        </a:rPr>
                        <a:t>)</a:t>
                      </a:r>
                      <a:endParaRPr lang="zh-TW" altLang="en-US" sz="2000" dirty="0"/>
                    </a:p>
                  </a:txBody>
                  <a:tcPr marL="22632" marR="22632" marT="22631" marB="22631" anchor="ctr">
                    <a:lnL>
                      <a:noFill/>
                    </a:lnL>
                    <a:lnR>
                      <a:noFill/>
                    </a:lnR>
                    <a:lnT>
                      <a:noFill/>
                    </a:lnT>
                    <a:lnB>
                      <a:noFill/>
                    </a:lnB>
                  </a:tcPr>
                </a:tc>
                <a:extLst>
                  <a:ext uri="{0D108BD9-81ED-4DB2-BD59-A6C34878D82A}">
                    <a16:rowId xmlns:a16="http://schemas.microsoft.com/office/drawing/2014/main" val="10006"/>
                  </a:ext>
                </a:extLst>
              </a:tr>
              <a:tr h="507170">
                <a:tc>
                  <a:txBody>
                    <a:bodyPr/>
                    <a:lstStyle/>
                    <a:p>
                      <a:pPr algn="ctr"/>
                      <a:r>
                        <a:rPr lang="zh-TW" altLang="en-US" sz="2000">
                          <a:solidFill>
                            <a:srgbClr val="FFFFFF"/>
                          </a:solidFill>
                          <a:effectLst/>
                        </a:rPr>
                        <a:t> </a:t>
                      </a:r>
                      <a:r>
                        <a:rPr lang="zh-TW" altLang="en-US" sz="2000" b="1">
                          <a:solidFill>
                            <a:srgbClr val="FFFFFF"/>
                          </a:solidFill>
                          <a:effectLst/>
                        </a:rPr>
                        <a:t>微軟 </a:t>
                      </a:r>
                      <a:r>
                        <a:rPr lang="en-US" sz="2000" b="1">
                          <a:solidFill>
                            <a:srgbClr val="FFFFFF"/>
                          </a:solidFill>
                          <a:effectLst/>
                        </a:rPr>
                        <a:t>OneCare</a:t>
                      </a:r>
                      <a:endParaRPr lang="en-US" sz="2000">
                        <a:effectLst/>
                      </a:endParaRPr>
                    </a:p>
                  </a:txBody>
                  <a:tcPr marL="22632" marR="22632" marT="22631" marB="22631" anchor="ctr">
                    <a:lnL>
                      <a:noFill/>
                    </a:lnL>
                    <a:lnR>
                      <a:noFill/>
                    </a:lnR>
                    <a:lnT>
                      <a:noFill/>
                    </a:lnT>
                    <a:lnB>
                      <a:noFill/>
                    </a:lnB>
                    <a:solidFill>
                      <a:srgbClr val="0099FF"/>
                    </a:solidFill>
                  </a:tcPr>
                </a:tc>
                <a:tc>
                  <a:txBody>
                    <a:bodyPr/>
                    <a:lstStyle/>
                    <a:p>
                      <a:r>
                        <a:rPr lang="en-US" altLang="zh-TW" sz="2000" dirty="0">
                          <a:hlinkClick r:id="rId9"/>
                        </a:rPr>
                        <a:t>http://onecare.live.com </a:t>
                      </a:r>
                      <a:r>
                        <a:rPr lang="en-US" altLang="zh-TW" sz="2000" dirty="0"/>
                        <a:t>(</a:t>
                      </a:r>
                      <a:r>
                        <a:rPr lang="zh-TW" altLang="en-US" sz="2000" dirty="0"/>
                        <a:t>只支援</a:t>
                      </a:r>
                      <a:r>
                        <a:rPr lang="en-US" altLang="zh-TW" sz="2000" dirty="0"/>
                        <a:t>IE</a:t>
                      </a:r>
                      <a:r>
                        <a:rPr lang="zh-TW" altLang="en-US" sz="2000" dirty="0"/>
                        <a:t>瀏覽器</a:t>
                      </a:r>
                      <a:r>
                        <a:rPr lang="en-US" altLang="zh-TW" sz="2000" dirty="0"/>
                        <a:t>)</a:t>
                      </a:r>
                    </a:p>
                  </a:txBody>
                  <a:tcPr marL="22632" marR="22632" marT="22631" marB="22631" anchor="ctr">
                    <a:lnL>
                      <a:noFill/>
                    </a:lnL>
                    <a:lnR>
                      <a:noFill/>
                    </a:lnR>
                    <a:lnT>
                      <a:noFill/>
                    </a:lnT>
                    <a:lnB>
                      <a:noFill/>
                    </a:lnB>
                  </a:tcPr>
                </a:tc>
                <a:extLst>
                  <a:ext uri="{0D108BD9-81ED-4DB2-BD59-A6C34878D82A}">
                    <a16:rowId xmlns:a16="http://schemas.microsoft.com/office/drawing/2014/main" val="10007"/>
                  </a:ext>
                </a:extLst>
              </a:tr>
              <a:tr h="654862">
                <a:tc>
                  <a:txBody>
                    <a:bodyPr/>
                    <a:lstStyle/>
                    <a:p>
                      <a:pPr algn="ctr"/>
                      <a:r>
                        <a:rPr lang="en-US" sz="2000" b="1">
                          <a:solidFill>
                            <a:srgbClr val="FFFFFF"/>
                          </a:solidFill>
                          <a:effectLst/>
                        </a:rPr>
                        <a:t>Nod32</a:t>
                      </a:r>
                      <a:r>
                        <a:rPr lang="zh-TW" altLang="en-US" sz="2000" b="1">
                          <a:solidFill>
                            <a:srgbClr val="FFFFFF"/>
                          </a:solidFill>
                          <a:effectLst/>
                        </a:rPr>
                        <a:t>線上掃毒</a:t>
                      </a:r>
                      <a:endParaRPr lang="zh-TW" altLang="en-US" sz="2000">
                        <a:effectLst/>
                      </a:endParaRPr>
                    </a:p>
                  </a:txBody>
                  <a:tcPr marL="22632" marR="22632" marT="22631" marB="22631" anchor="ctr">
                    <a:lnL>
                      <a:noFill/>
                    </a:lnL>
                    <a:lnR>
                      <a:noFill/>
                    </a:lnR>
                    <a:lnT>
                      <a:noFill/>
                    </a:lnT>
                    <a:lnB>
                      <a:noFill/>
                    </a:lnB>
                    <a:solidFill>
                      <a:srgbClr val="0099FF"/>
                    </a:solidFill>
                  </a:tcPr>
                </a:tc>
                <a:tc>
                  <a:txBody>
                    <a:bodyPr/>
                    <a:lstStyle/>
                    <a:p>
                      <a:r>
                        <a:rPr lang="en-US" sz="2000" dirty="0">
                          <a:hlinkClick r:id="rId10"/>
                        </a:rPr>
                        <a:t>http://www.eset.com.tw/threat-center/online_scanner</a:t>
                      </a:r>
                      <a:endParaRPr lang="en-US" sz="2000" dirty="0"/>
                    </a:p>
                    <a:p>
                      <a:endParaRPr lang="en-US" sz="2000" dirty="0"/>
                    </a:p>
                  </a:txBody>
                  <a:tcPr marL="22632" marR="22632" marT="22631" marB="22631" anchor="ctr">
                    <a:lnL>
                      <a:noFill/>
                    </a:lnL>
                    <a:lnR>
                      <a:noFill/>
                    </a:lnR>
                    <a:lnT>
                      <a:noFill/>
                    </a:lnT>
                    <a:lnB>
                      <a:noFill/>
                    </a:lnB>
                  </a:tcPr>
                </a:tc>
                <a:extLst>
                  <a:ext uri="{0D108BD9-81ED-4DB2-BD59-A6C34878D82A}">
                    <a16:rowId xmlns:a16="http://schemas.microsoft.com/office/drawing/2014/main" val="10008"/>
                  </a:ext>
                </a:extLst>
              </a:tr>
            </a:tbl>
          </a:graphicData>
        </a:graphic>
      </p:graphicFrame>
    </p:spTree>
  </p:cSld>
  <p:clrMapOvr>
    <a:masterClrMapping/>
  </p:clrMapOvr>
  <p:transition spd="slow">
    <p:cut/>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網路安全（</a:t>
            </a:r>
            <a:r>
              <a:rPr lang="en-US" altLang="zh-TW" smtClean="0"/>
              <a:t>1</a:t>
            </a:r>
            <a:r>
              <a:rPr lang="zh-TW" altLang="en-GB" smtClean="0"/>
              <a:t>）</a:t>
            </a:r>
          </a:p>
        </p:txBody>
      </p:sp>
      <p:sp>
        <p:nvSpPr>
          <p:cNvPr id="221187" name="Rectangle 2"/>
          <p:cNvSpPr>
            <a:spLocks noGrp="1" noChangeArrowheads="1"/>
          </p:cNvSpPr>
          <p:nvPr>
            <p:ph type="body" idx="1"/>
          </p:nvPr>
        </p:nvSpPr>
        <p:spPr>
          <a:xfrm>
            <a:off x="755650" y="1931988"/>
            <a:ext cx="8567738" cy="4537075"/>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「入侵者」、「攻擊者」與「竊聽者」是網路安全的主要威脅。</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入侵者：利用系統漏洞或者透過破解密碼的方式，非法進入系統。</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攻擊者：利用網路讓一個電腦系統無法正常工作或當機（</a:t>
            </a:r>
            <a:r>
              <a:rPr lang="en-GB" altLang="zh-TW" smtClean="0"/>
              <a:t>OOP</a:t>
            </a:r>
            <a:r>
              <a:rPr lang="zh-TW" altLang="en-GB" smtClean="0"/>
              <a:t>、</a:t>
            </a:r>
            <a:r>
              <a:rPr lang="en-GB" altLang="zh-TW" smtClean="0"/>
              <a:t>Land attack</a:t>
            </a:r>
            <a:r>
              <a:rPr lang="zh-TW" altLang="en-GB" smtClean="0"/>
              <a:t>、灌爆信箱等等）。</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竊聽者：在網路內非法窺探其他使用者的資料（密碼、信件）等等。</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3234"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網路安全（</a:t>
            </a:r>
            <a:r>
              <a:rPr lang="en-US" altLang="zh-TW" smtClean="0"/>
              <a:t>2</a:t>
            </a:r>
            <a:r>
              <a:rPr lang="zh-TW" altLang="en-GB" smtClean="0"/>
              <a:t>）</a:t>
            </a:r>
          </a:p>
        </p:txBody>
      </p:sp>
      <p:sp>
        <p:nvSpPr>
          <p:cNvPr id="223235" name="Rectangle 2"/>
          <p:cNvSpPr>
            <a:spLocks noGrp="1" noChangeArrowheads="1"/>
          </p:cNvSpPr>
          <p:nvPr>
            <p:ph type="body" idx="1"/>
          </p:nvPr>
        </p:nvSpPr>
        <p:spPr>
          <a:xfrm>
            <a:off x="261938" y="1679575"/>
            <a:ext cx="9482137" cy="5337175"/>
          </a:xfrm>
        </p:spPr>
        <p:txBody>
          <a:bodyPr/>
          <a:lstStyle/>
          <a:p>
            <a:pPr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網際網路頻寬越高、越方便，上網際網路的電腦就越有可能遭受到攻擊。</a:t>
            </a:r>
          </a:p>
          <a:p>
            <a:pPr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我們常常很難將攻擊者繩之以法，甚至有些入侵事件還有外國勢力介入。</a:t>
            </a:r>
          </a:p>
          <a:p>
            <a:pPr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大部分的網路攻擊防範的責任在系統管理者，預防方法有下幾種：</a:t>
            </a:r>
          </a:p>
          <a:p>
            <a:pPr lvl="1"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t>常常注意</a:t>
            </a:r>
            <a:r>
              <a:rPr lang="en-GB" altLang="zh-TW" sz="2400" smtClean="0"/>
              <a:t>CERT</a:t>
            </a:r>
            <a:r>
              <a:rPr lang="zh-TW" altLang="en-GB" sz="2400" smtClean="0"/>
              <a:t>（電腦危機處理中心）與</a:t>
            </a:r>
            <a:r>
              <a:rPr lang="en-GB" altLang="zh-TW" sz="2400" smtClean="0">
                <a:solidFill>
                  <a:srgbClr val="FF0000"/>
                </a:solidFill>
              </a:rPr>
              <a:t>TWCERT</a:t>
            </a:r>
            <a:r>
              <a:rPr lang="zh-TW" altLang="en-GB" sz="2400" smtClean="0"/>
              <a:t>（台灣電腦網路危機處理中心 </a:t>
            </a:r>
            <a:r>
              <a:rPr lang="en-GB" altLang="zh-TW" sz="2400" smtClean="0"/>
              <a:t>http://www.cert.org.tw</a:t>
            </a:r>
            <a:r>
              <a:rPr lang="zh-TW" altLang="en-GB" sz="2400" smtClean="0"/>
              <a:t>）的公告，補上系統漏洞。</a:t>
            </a:r>
          </a:p>
          <a:p>
            <a:pPr lvl="1" eaLnBrk="1" hangingPunct="1">
              <a:lnSpc>
                <a:spcPct val="99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t>使用防火牆或</a:t>
            </a:r>
            <a:r>
              <a:rPr lang="en-GB" altLang="zh-TW" sz="2400" smtClean="0"/>
              <a:t>TCPwarp </a:t>
            </a:r>
            <a:r>
              <a:rPr lang="zh-TW" altLang="en-GB" sz="2400" smtClean="0"/>
              <a:t>等「過濾」的工具，限制進出的封包。</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網路安全（</a:t>
            </a:r>
            <a:r>
              <a:rPr lang="en-US" altLang="zh-TW" smtClean="0"/>
              <a:t>3</a:t>
            </a:r>
            <a:r>
              <a:rPr lang="zh-TW" altLang="en-GB" smtClean="0"/>
              <a:t>）</a:t>
            </a:r>
          </a:p>
        </p:txBody>
      </p:sp>
      <p:sp>
        <p:nvSpPr>
          <p:cNvPr id="225283" name="Rectangle 2"/>
          <p:cNvSpPr>
            <a:spLocks noGrp="1" noChangeArrowheads="1"/>
          </p:cNvSpPr>
          <p:nvPr>
            <p:ph type="body" idx="1"/>
          </p:nvPr>
        </p:nvSpPr>
        <p:spPr>
          <a:xfrm>
            <a:off x="755650" y="1931988"/>
            <a:ext cx="8567738" cy="5016500"/>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網路安全預防方法（續）：</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t>使用加密技術（代價就是效率變差），信件加密技術可使用</a:t>
            </a:r>
            <a:r>
              <a:rPr lang="en-GB" altLang="zh-TW" sz="2400" smtClean="0"/>
              <a:t>IMAPS</a:t>
            </a:r>
            <a:r>
              <a:rPr lang="zh-TW" altLang="en-GB" sz="2400" smtClean="0"/>
              <a:t>、</a:t>
            </a:r>
            <a:r>
              <a:rPr lang="en-GB" altLang="zh-TW" sz="2400" smtClean="0"/>
              <a:t>POP3S</a:t>
            </a:r>
            <a:r>
              <a:rPr lang="zh-TW" altLang="en-GB" sz="2400" smtClean="0"/>
              <a:t>（將收信協定用</a:t>
            </a:r>
            <a:r>
              <a:rPr lang="en-GB" altLang="zh-TW" sz="2400" smtClean="0"/>
              <a:t>SSL</a:t>
            </a:r>
            <a:r>
              <a:rPr lang="zh-TW" altLang="en-GB" sz="2400" smtClean="0"/>
              <a:t>加密），</a:t>
            </a:r>
            <a:r>
              <a:rPr lang="en-GB" altLang="zh-TW" sz="2400" smtClean="0"/>
              <a:t>Telnet</a:t>
            </a:r>
            <a:r>
              <a:rPr lang="zh-TW" altLang="en-GB" sz="2400" smtClean="0"/>
              <a:t>與</a:t>
            </a:r>
            <a:r>
              <a:rPr lang="en-GB" altLang="zh-TW" sz="2400" smtClean="0"/>
              <a:t>ftp</a:t>
            </a:r>
            <a:r>
              <a:rPr lang="zh-TW" altLang="en-GB" sz="2400" smtClean="0"/>
              <a:t>可</a:t>
            </a:r>
            <a:r>
              <a:rPr lang="zh-TW" altLang="en-US" sz="2400" smtClean="0"/>
              <a:t>改</a:t>
            </a:r>
            <a:r>
              <a:rPr lang="zh-TW" altLang="en-GB" sz="2400" smtClean="0"/>
              <a:t>用加密</a:t>
            </a:r>
            <a:r>
              <a:rPr lang="zh-TW" altLang="en-US" sz="2400" smtClean="0"/>
              <a:t>的</a:t>
            </a:r>
            <a:r>
              <a:rPr lang="en-GB" altLang="zh-TW" sz="2400" smtClean="0"/>
              <a:t>SSH</a:t>
            </a:r>
            <a:r>
              <a:rPr lang="zh-TW" altLang="en-GB" sz="2400" smtClean="0"/>
              <a:t>。</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t>利用軟體定期檢查檔案系統或網路狀況。</a:t>
            </a:r>
          </a:p>
          <a:p>
            <a:pPr lvl="1" eaLnBrk="1" hangingPunct="1">
              <a:buClr>
                <a:srgbClr val="FF0000"/>
              </a:buClr>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solidFill>
                  <a:srgbClr val="FF0000"/>
                </a:solidFill>
              </a:rPr>
              <a:t>選擇一個好密碼</a:t>
            </a:r>
            <a:r>
              <a:rPr lang="zh-TW" altLang="en-GB" sz="2400" smtClean="0"/>
              <a:t>（這是使用者對網路安全最有效的貢獻）。不要選英文單字，不要只有數字，應該混合大小寫英文、數字與特殊符號（</a:t>
            </a:r>
            <a:r>
              <a:rPr lang="en-GB" altLang="zh-TW" sz="2400" smtClean="0"/>
              <a:t>$#@%&amp;</a:t>
            </a:r>
            <a:r>
              <a:rPr lang="zh-TW" altLang="en-GB" sz="2400" smtClean="0"/>
              <a:t>等）。</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400" smtClean="0"/>
              <a:t>不外借帳號。</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資料重於硬體設備</a:t>
            </a:r>
          </a:p>
        </p:txBody>
      </p:sp>
      <p:sp>
        <p:nvSpPr>
          <p:cNvPr id="227331" name="Rectangle 2"/>
          <p:cNvSpPr>
            <a:spLocks noGrp="1" noChangeArrowheads="1"/>
          </p:cNvSpPr>
          <p:nvPr>
            <p:ph type="body" idx="1"/>
          </p:nvPr>
        </p:nvSpPr>
        <p:spPr>
          <a:xfrm>
            <a:off x="755650" y="1931988"/>
            <a:ext cx="8567738" cy="4537075"/>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企業在資料出現問題後，若</a:t>
            </a:r>
            <a:r>
              <a:rPr lang="en-GB" altLang="zh-TW" smtClean="0"/>
              <a:t>14</a:t>
            </a:r>
            <a:r>
              <a:rPr lang="zh-TW" altLang="en-GB" smtClean="0"/>
              <a:t>天內無法恢復</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mtClean="0"/>
              <a:t>75%</a:t>
            </a:r>
            <a:r>
              <a:rPr lang="zh-TW" altLang="en-GB" smtClean="0"/>
              <a:t>的公司業務將會完全停頓</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mtClean="0"/>
              <a:t>43%</a:t>
            </a:r>
            <a:r>
              <a:rPr lang="zh-TW" altLang="en-GB" smtClean="0"/>
              <a:t>的公司將再也無法重新開業</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mtClean="0"/>
              <a:t>20%</a:t>
            </a:r>
            <a:r>
              <a:rPr lang="zh-TW" altLang="en-GB" smtClean="0"/>
              <a:t>的企業兩年內將被迫宣告破產</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378"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資料備份策略（一）</a:t>
            </a:r>
          </a:p>
        </p:txBody>
      </p:sp>
      <p:sp>
        <p:nvSpPr>
          <p:cNvPr id="229379" name="Rectangle 2"/>
          <p:cNvSpPr>
            <a:spLocks noGrp="1" noChangeArrowheads="1"/>
          </p:cNvSpPr>
          <p:nvPr>
            <p:ph type="body" idx="1"/>
          </p:nvPr>
        </p:nvSpPr>
        <p:spPr>
          <a:xfrm>
            <a:off x="671513" y="1679575"/>
            <a:ext cx="8820150" cy="4908550"/>
          </a:xfrm>
        </p:spPr>
        <p:txBody>
          <a:bodyPr/>
          <a:lstStyle/>
          <a:p>
            <a:pPr eaLnBrk="1" hangingPunct="1">
              <a:lnSpc>
                <a:spcPct val="102000"/>
              </a:lnSpc>
              <a:spcBef>
                <a:spcPts val="600"/>
              </a:spcBef>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600" smtClean="0"/>
              <a:t>再怎樣努力防範，電腦系統還是有自然損壞或是人為破壞，維護資料的安全，唯有「</a:t>
            </a:r>
            <a:r>
              <a:rPr lang="zh-TW" altLang="en-GB" sz="2600" smtClean="0">
                <a:solidFill>
                  <a:srgbClr val="FF0000"/>
                </a:solidFill>
              </a:rPr>
              <a:t>常備份</a:t>
            </a:r>
            <a:r>
              <a:rPr lang="zh-TW" altLang="en-GB" sz="2600" smtClean="0"/>
              <a:t>」才是不二法門。</a:t>
            </a:r>
          </a:p>
          <a:p>
            <a:pPr eaLnBrk="1" hangingPunct="1">
              <a:spcBef>
                <a:spcPts val="600"/>
              </a:spcBef>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600" smtClean="0"/>
              <a:t>少量與個人的備份</a:t>
            </a:r>
            <a:r>
              <a:rPr lang="zh-TW" altLang="en-US" sz="2600" smtClean="0"/>
              <a:t>可</a:t>
            </a:r>
            <a:r>
              <a:rPr lang="zh-TW" altLang="en-GB" sz="2600" smtClean="0"/>
              <a:t>用光碟、</a:t>
            </a:r>
            <a:r>
              <a:rPr lang="en-GB" altLang="zh-TW" sz="2600" smtClean="0"/>
              <a:t>USB</a:t>
            </a:r>
            <a:r>
              <a:rPr lang="zh-TW" altLang="en-GB" sz="2600" smtClean="0"/>
              <a:t>隨身碟與外接式硬碟。</a:t>
            </a:r>
          </a:p>
          <a:p>
            <a:pPr eaLnBrk="1" hangingPunct="1">
              <a:spcBef>
                <a:spcPts val="600"/>
              </a:spcBef>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600" smtClean="0"/>
              <a:t>大量與企業的備份常用磁帶、</a:t>
            </a:r>
            <a:r>
              <a:rPr lang="en-GB" altLang="zh-TW" sz="2600" smtClean="0"/>
              <a:t>DAT</a:t>
            </a:r>
            <a:r>
              <a:rPr lang="zh-TW" altLang="en-GB" sz="2600" smtClean="0"/>
              <a:t>帶配合網路來備份。</a:t>
            </a:r>
            <a:endParaRPr lang="en-US" altLang="zh-TW" sz="2600" smtClean="0"/>
          </a:p>
          <a:p>
            <a:pPr eaLnBrk="1" hangingPunct="1">
              <a:spcBef>
                <a:spcPts val="600"/>
              </a:spcBef>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600" smtClean="0"/>
              <a:t>另外常常還利用「完全備份」（全部備份）與「增量備份」</a:t>
            </a:r>
            <a:r>
              <a:rPr lang="en-GB" altLang="zh-TW" sz="2600" smtClean="0"/>
              <a:t>(</a:t>
            </a:r>
            <a:r>
              <a:rPr lang="zh-TW" altLang="en-GB" sz="2600" smtClean="0"/>
              <a:t>只備份改變的部分）兩種備份方式之替換使用以節省備份媒體與時間。</a:t>
            </a:r>
          </a:p>
          <a:p>
            <a:pPr eaLnBrk="1" hangingPunct="1">
              <a:spcBef>
                <a:spcPts val="600"/>
              </a:spcBef>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600" smtClean="0"/>
              <a:t>重要的資料，通常會備份兩份，並將其中一套放置於與電腦系統不同的建築物中，以避免天災或竊盜的威脅。</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426" name="Rectangle 1"/>
          <p:cNvSpPr>
            <a:spLocks noGrp="1" noChangeArrowheads="1"/>
          </p:cNvSpPr>
          <p:nvPr>
            <p:ph type="title"/>
          </p:nvPr>
        </p:nvSpPr>
        <p:spPr>
          <a:xfrm>
            <a:off x="447675" y="252413"/>
            <a:ext cx="8567738" cy="1260475"/>
          </a:xfrm>
        </p:spPr>
        <p:txBody>
          <a:bodyPr/>
          <a:lstStyle/>
          <a:p>
            <a:pPr eaLnBrk="1" hangingPunct="1">
              <a:lnSpc>
                <a:spcPct val="102000"/>
              </a:lnSpc>
              <a:tabLst>
                <a:tab pos="0" algn="l"/>
                <a:tab pos="912813" algn="l"/>
                <a:tab pos="1827213" algn="l"/>
                <a:tab pos="2741613" algn="l"/>
                <a:tab pos="3656013" algn="l"/>
                <a:tab pos="4568825" algn="l"/>
                <a:tab pos="5483225" algn="l"/>
                <a:tab pos="6397625" algn="l"/>
                <a:tab pos="7312025" algn="l"/>
                <a:tab pos="8224838" algn="l"/>
                <a:tab pos="9139238" algn="l"/>
                <a:tab pos="10053638" algn="l"/>
              </a:tabLst>
            </a:pPr>
            <a:r>
              <a:rPr lang="zh-TW" altLang="en-GB" smtClean="0"/>
              <a:t>資料備份策略（二）</a:t>
            </a:r>
          </a:p>
        </p:txBody>
      </p:sp>
      <p:sp>
        <p:nvSpPr>
          <p:cNvPr id="231427" name="Rectangle 2"/>
          <p:cNvSpPr>
            <a:spLocks noGrp="1" noChangeArrowheads="1"/>
          </p:cNvSpPr>
          <p:nvPr>
            <p:ph type="body" idx="1"/>
          </p:nvPr>
        </p:nvSpPr>
        <p:spPr>
          <a:xfrm>
            <a:off x="657225" y="1817688"/>
            <a:ext cx="8978900" cy="5227637"/>
          </a:xfrm>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z="2800" smtClean="0"/>
              <a:t>重要的資料備份，不是只用一份磁帶，天天都備份到同一份磁帶上，而是有如以下的三個月備份方式：</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採用十份磁帶（分別編號</a:t>
            </a:r>
            <a:r>
              <a:rPr lang="en-GB" altLang="zh-TW" smtClean="0"/>
              <a:t>1</a:t>
            </a:r>
            <a:r>
              <a:rPr lang="zh-TW" altLang="en-GB" smtClean="0"/>
              <a:t>到</a:t>
            </a:r>
            <a:r>
              <a:rPr lang="en-GB" altLang="zh-TW" smtClean="0"/>
              <a:t>10</a:t>
            </a:r>
            <a:r>
              <a:rPr lang="zh-TW" altLang="en-GB" smtClean="0"/>
              <a:t>號）</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mtClean="0"/>
              <a:t>1-5</a:t>
            </a:r>
            <a:r>
              <a:rPr lang="zh-TW" altLang="en-GB" smtClean="0"/>
              <a:t>號共五份分別在週一到週五備份</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mtClean="0"/>
              <a:t>6-8</a:t>
            </a:r>
            <a:r>
              <a:rPr lang="zh-TW" altLang="en-GB" smtClean="0"/>
              <a:t>號共三份分別在每個月第一到三週的週六備份</a:t>
            </a:r>
          </a:p>
          <a:p>
            <a:pPr lvl="1"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en-GB" altLang="zh-TW" smtClean="0"/>
              <a:t>9-10</a:t>
            </a:r>
            <a:r>
              <a:rPr lang="zh-TW" altLang="en-GB" smtClean="0"/>
              <a:t>號共兩份分別在單數月與偶數月的第四週週六備份</a:t>
            </a:r>
          </a:p>
          <a:p>
            <a:pPr lvl="1" eaLnBrk="1" hangingPunct="1">
              <a:buFont typeface="Symbol" panose="05050102010706020507" pitchFamily="18" charset="2"/>
              <a:buNone/>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如此就可以保留三個月左右的備份量，以防止資料的遺失是在一段時間之後才發現。</a:t>
            </a:r>
          </a:p>
        </p:txBody>
      </p:sp>
    </p:spTree>
  </p:cSld>
  <p:clrMapOvr>
    <a:masterClrMapping/>
  </p:clrMapOvr>
  <p:transition spd="slow">
    <p:cu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eaLnBrk="1" hangingPunct="1"/>
            <a:r>
              <a:rPr lang="en-US" altLang="zh-TW" smtClean="0">
                <a:latin typeface="Arial" panose="020B0604020202020204" pitchFamily="34" charset="0"/>
              </a:rPr>
              <a:t>Summery</a:t>
            </a:r>
          </a:p>
        </p:txBody>
      </p:sp>
      <p:sp>
        <p:nvSpPr>
          <p:cNvPr id="233475" name="Rectangle 3"/>
          <p:cNvSpPr>
            <a:spLocks noGrp="1" noChangeArrowheads="1"/>
          </p:cNvSpPr>
          <p:nvPr>
            <p:ph type="body" idx="1"/>
          </p:nvPr>
        </p:nvSpPr>
        <p:spPr/>
        <p:txBody>
          <a:bodyPr/>
          <a:lstStyle/>
          <a:p>
            <a:pPr eaLnBrk="1" hangingPunct="1">
              <a:lnSpc>
                <a:spcPct val="102000"/>
              </a:lnSpc>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電腦實體安全</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電腦病毒</a:t>
            </a:r>
            <a:endParaRPr lang="en-US" altLang="zh-TW"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US" smtClean="0"/>
              <a:t>社交攻擊</a:t>
            </a:r>
            <a:endParaRPr lang="zh-TW" altLang="en-GB" smtClean="0"/>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網路安全</a:t>
            </a:r>
          </a:p>
          <a:p>
            <a:pPr eaLnBrk="1" hangingPunct="1">
              <a:tabLst>
                <a:tab pos="909638" algn="l"/>
                <a:tab pos="1824038" algn="l"/>
                <a:tab pos="2738438" algn="l"/>
                <a:tab pos="3652838" algn="l"/>
                <a:tab pos="4565650" algn="l"/>
                <a:tab pos="5480050" algn="l"/>
                <a:tab pos="6394450" algn="l"/>
                <a:tab pos="7308850" algn="l"/>
                <a:tab pos="8221663" algn="l"/>
                <a:tab pos="9136063" algn="l"/>
                <a:tab pos="10050463" algn="l"/>
              </a:tabLst>
            </a:pPr>
            <a:r>
              <a:rPr lang="zh-TW" altLang="en-GB" smtClean="0"/>
              <a:t>資料備份策略</a:t>
            </a:r>
            <a:endParaRPr lang="en-US" altLang="zh-TW" smtClean="0"/>
          </a:p>
        </p:txBody>
      </p:sp>
    </p:spTree>
  </p:cSld>
  <p:clrMapOvr>
    <a:masterClrMapping/>
  </p:clrMapOvr>
  <p:transition spd="slow">
    <p:cut/>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p:cNvSpPr>
            <a:spLocks noGrp="1" noChangeArrowheads="1"/>
          </p:cNvSpPr>
          <p:nvPr>
            <p:ph type="title"/>
          </p:nvPr>
        </p:nvSpPr>
        <p:spPr>
          <a:xfrm>
            <a:off x="447675" y="241300"/>
            <a:ext cx="9345613" cy="1270000"/>
          </a:xfrm>
        </p:spPr>
        <p:txBody>
          <a:bodyPr/>
          <a:lstStyle/>
          <a:p>
            <a:r>
              <a:rPr lang="en-US" altLang="zh-TW" smtClean="0"/>
              <a:t>Reference</a:t>
            </a:r>
            <a:endParaRPr lang="zh-TW" altLang="en-US" smtClean="0"/>
          </a:p>
        </p:txBody>
      </p:sp>
      <p:sp>
        <p:nvSpPr>
          <p:cNvPr id="234499" name="矩形 5"/>
          <p:cNvSpPr>
            <a:spLocks noGrp="1" noChangeArrowheads="1"/>
          </p:cNvSpPr>
          <p:nvPr>
            <p:ph idx="1"/>
          </p:nvPr>
        </p:nvSpPr>
        <p:spPr>
          <a:xfrm>
            <a:off x="755650" y="1931988"/>
            <a:ext cx="9109075" cy="5056187"/>
          </a:xfrm>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mtClean="0">
                <a:solidFill>
                  <a:schemeClr val="tx1"/>
                </a:solidFill>
              </a:rPr>
              <a:t>http://www.cert.org.tw</a:t>
            </a:r>
            <a:endParaRPr lang="en-US" altLang="zh-TW" smtClean="0">
              <a:solidFill>
                <a:schemeClr val="tx1"/>
              </a:solidFill>
            </a:endParaRPr>
          </a:p>
          <a:p>
            <a:r>
              <a:rPr lang="en-US" altLang="zh-TW" smtClean="0">
                <a:solidFill>
                  <a:schemeClr val="tx1"/>
                </a:solidFill>
              </a:rPr>
              <a:t>http://wiki.kmu.edu.tw</a:t>
            </a:r>
          </a:p>
          <a:p>
            <a:r>
              <a:rPr lang="en-US" altLang="zh-TW" smtClean="0">
                <a:solidFill>
                  <a:schemeClr val="tx1"/>
                </a:solidFill>
              </a:rPr>
              <a:t>http://www.trendmicro.tw</a:t>
            </a:r>
          </a:p>
          <a:p>
            <a:r>
              <a:rPr lang="en-US" altLang="zh-TW" smtClean="0"/>
              <a:t>http://hitcon.org</a:t>
            </a:r>
          </a:p>
          <a:p>
            <a:r>
              <a:rPr lang="en-US" altLang="zh-TW" smtClean="0">
                <a:solidFill>
                  <a:schemeClr val="tx1"/>
                </a:solidFill>
              </a:rPr>
              <a:t>http://www.seminar2013.twnic.tw/2s2b.pdf</a:t>
            </a:r>
          </a:p>
          <a:p>
            <a:r>
              <a:rPr lang="zh-TW" altLang="zh-TW" smtClean="0"/>
              <a:t>樊國楨、季祥、韓宜蓁</a:t>
            </a:r>
            <a:r>
              <a:rPr lang="en-US" altLang="zh-TW" smtClean="0"/>
              <a:t>“</a:t>
            </a:r>
            <a:r>
              <a:rPr lang="zh-TW" altLang="zh-TW" smtClean="0"/>
              <a:t>資安健診初論</a:t>
            </a:r>
            <a:r>
              <a:rPr lang="en-US" altLang="zh-TW" smtClean="0"/>
              <a:t>”</a:t>
            </a:r>
          </a:p>
          <a:p>
            <a:r>
              <a:rPr lang="zh-TW" altLang="en-US" b="1" smtClean="0"/>
              <a:t>中華民國資訊安全學會 </a:t>
            </a:r>
            <a:r>
              <a:rPr lang="en-US" altLang="zh-TW" i="1" smtClean="0"/>
              <a:t>www.</a:t>
            </a:r>
            <a:r>
              <a:rPr lang="en-US" altLang="zh-TW" b="1" i="1" smtClean="0"/>
              <a:t>ccisa</a:t>
            </a:r>
            <a:r>
              <a:rPr lang="en-US" altLang="zh-TW" i="1" smtClean="0"/>
              <a:t>.org.tw</a:t>
            </a:r>
            <a:endParaRPr lang="zh-TW" altLang="en-US" b="1" smtClean="0"/>
          </a:p>
          <a:p>
            <a:endParaRPr lang="zh-TW" altLang="en-US" smtClean="0">
              <a:solidFill>
                <a:schemeClr val="tx1"/>
              </a:solidFill>
            </a:endParaRP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標楷體"/>
        <a:ea typeface="標楷體"/>
        <a:cs typeface=""/>
      </a:majorFont>
      <a:minorFont>
        <a:latin typeface="標楷體"/>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3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3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標楷體"/>
        <a:cs typeface="新細明體"/>
      </a:majorFont>
      <a:minorFont>
        <a:latin typeface="Verdana"/>
        <a:ea typeface="標楷體"/>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2230</TotalTime>
  <Words>5977</Words>
  <Application>Microsoft Office PowerPoint</Application>
  <PresentationFormat>自訂</PresentationFormat>
  <Paragraphs>755</Paragraphs>
  <Slides>170</Slides>
  <Notes>46</Notes>
  <HiddenSlides>0</HiddenSlides>
  <MMClips>2</MMClips>
  <ScaleCrop>false</ScaleCrop>
  <HeadingPairs>
    <vt:vector size="8" baseType="variant">
      <vt:variant>
        <vt:lpstr>使用字型</vt:lpstr>
      </vt:variant>
      <vt:variant>
        <vt:i4>21</vt:i4>
      </vt:variant>
      <vt:variant>
        <vt:lpstr>佈景主題</vt:lpstr>
      </vt:variant>
      <vt:variant>
        <vt:i4>2</vt:i4>
      </vt:variant>
      <vt:variant>
        <vt:lpstr>內嵌 OLE 伺服程式</vt:lpstr>
      </vt:variant>
      <vt:variant>
        <vt:i4>0</vt:i4>
      </vt:variant>
      <vt:variant>
        <vt:lpstr>投影片標題</vt:lpstr>
      </vt:variant>
      <vt:variant>
        <vt:i4>170</vt:i4>
      </vt:variant>
    </vt:vector>
  </HeadingPairs>
  <TitlesOfParts>
    <vt:vector size="193" baseType="lpstr">
      <vt:lpstr>Arial Unicode MS</vt:lpstr>
      <vt:lpstr>MicrosoftJhengHeiLight</vt:lpstr>
      <vt:lpstr>MS PGothic</vt:lpstr>
      <vt:lpstr>Noto Sans CJK TC</vt:lpstr>
      <vt:lpstr>Noto Sans CJK TC Medium</vt:lpstr>
      <vt:lpstr>Noto Sans CJK TC Regular</vt:lpstr>
      <vt:lpstr>SimHei</vt:lpstr>
      <vt:lpstr>SimSun</vt:lpstr>
      <vt:lpstr>StarSymbol</vt:lpstr>
      <vt:lpstr>文鼎ＰＬ細上海宋</vt:lpstr>
      <vt:lpstr>微軟正黑體</vt:lpstr>
      <vt:lpstr>新細明體</vt:lpstr>
      <vt:lpstr>標楷體</vt:lpstr>
      <vt:lpstr>Arial</vt:lpstr>
      <vt:lpstr>Arial Black</vt:lpstr>
      <vt:lpstr>Calibri</vt:lpstr>
      <vt:lpstr>Symbol</vt:lpstr>
      <vt:lpstr>Tahoma</vt:lpstr>
      <vt:lpstr>Times New Roman</vt:lpstr>
      <vt:lpstr>Verdana</vt:lpstr>
      <vt:lpstr>Wingdings</vt:lpstr>
      <vt:lpstr>預設簡報設計</vt:lpstr>
      <vt:lpstr>Balloons</vt:lpstr>
      <vt:lpstr>資訊安全管理與應用</vt:lpstr>
      <vt:lpstr>學  歷</vt:lpstr>
      <vt:lpstr>經  歷</vt:lpstr>
      <vt:lpstr>Google Yiter or 陳以德</vt:lpstr>
      <vt:lpstr>PowerPoint 簡報</vt:lpstr>
      <vt:lpstr>Permission Manager</vt:lpstr>
      <vt:lpstr>PowerPoint 簡報</vt:lpstr>
      <vt:lpstr>       的安全性</vt:lpstr>
      <vt:lpstr>PowerPoint 簡報</vt:lpstr>
      <vt:lpstr>PowerPoint 簡報</vt:lpstr>
      <vt:lpstr>PowerPoint 簡報</vt:lpstr>
      <vt:lpstr>PowerPoint 簡報</vt:lpstr>
      <vt:lpstr>PowerPoint 簡報</vt:lpstr>
      <vt:lpstr>PowerPoint 簡報</vt:lpstr>
      <vt:lpstr>PowerPoint 簡報</vt:lpstr>
      <vt:lpstr>Outline</vt:lpstr>
      <vt:lpstr>電腦實體安全</vt:lpstr>
      <vt:lpstr>電腦病毒</vt:lpstr>
      <vt:lpstr>電腦病毒種類</vt:lpstr>
      <vt:lpstr>電腦病毒（1）</vt:lpstr>
      <vt:lpstr>電腦病毒（2）</vt:lpstr>
      <vt:lpstr>電腦病毒（3）</vt:lpstr>
      <vt:lpstr>什麼是蠕蟲</vt:lpstr>
      <vt:lpstr>什麼是木馬</vt:lpstr>
      <vt:lpstr>後門與社交工程</vt:lpstr>
      <vt:lpstr>案例</vt:lpstr>
      <vt:lpstr>PowerPoint 簡報</vt:lpstr>
      <vt:lpstr>PowerPoint 簡報</vt:lpstr>
      <vt:lpstr>勒索軟體防範措施</vt:lpstr>
      <vt:lpstr>2020針對Windows的惡意軟體 1.11億起</vt:lpstr>
      <vt:lpstr>電子郵件為攻擊的進入點</vt:lpstr>
      <vt:lpstr>Facebook/簡訊詐騙</vt:lpstr>
      <vt:lpstr>FB社群詐騙</vt:lpstr>
      <vt:lpstr>100年防範惡意電子郵件社交工程演練</vt:lpstr>
      <vt:lpstr>104年防範惡意電子郵件社交工程演練</vt:lpstr>
      <vt:lpstr>105/4/13~15防範惡意E-mail演練</vt:lpstr>
      <vt:lpstr>教育部106年上半年演練10封信</vt:lpstr>
      <vt:lpstr>教育部106年下半年演練10封信</vt:lpstr>
      <vt:lpstr>PowerPoint 簡報</vt:lpstr>
      <vt:lpstr>107上半年校內演練信件</vt:lpstr>
      <vt:lpstr>107上半年教育部演練信件</vt:lpstr>
      <vt:lpstr>107年上半年演練結果</vt:lpstr>
      <vt:lpstr>可疑信件 教育部107年上半年演練結果</vt:lpstr>
      <vt:lpstr>元智大學</vt:lpstr>
      <vt:lpstr>社交攻擊</vt:lpstr>
      <vt:lpstr>社交攻擊</vt:lpstr>
      <vt:lpstr>社交攻擊</vt:lpstr>
      <vt:lpstr>社交攻擊</vt:lpstr>
      <vt:lpstr>社交攻擊</vt:lpstr>
      <vt:lpstr>PowerPoint 簡報</vt:lpstr>
      <vt:lpstr>PowerPoint 簡報</vt:lpstr>
      <vt:lpstr>PowerPoint 簡報</vt:lpstr>
      <vt:lpstr>PowerPoint 簡報</vt:lpstr>
      <vt:lpstr>PowerPoint 簡報</vt:lpstr>
      <vt:lpstr>PowerPoint 簡報</vt:lpstr>
      <vt:lpstr>PowerPoint 簡報</vt:lpstr>
      <vt:lpstr>釣魚網站 (多像官網啊!)</vt:lpstr>
      <vt:lpstr>PowerPoint 簡報</vt:lpstr>
      <vt:lpstr>PowerPoint 簡報</vt:lpstr>
      <vt:lpstr>PowerPoint 簡報</vt:lpstr>
      <vt:lpstr>PowerPoint 簡報</vt:lpstr>
      <vt:lpstr>PowerPoint 簡報</vt:lpstr>
      <vt:lpstr>社交工程攻擊預防方法</vt:lpstr>
      <vt:lpstr>APT 攻擊駭客攻擊手法模擬</vt:lpstr>
      <vt:lpstr>APT 攻擊</vt:lpstr>
      <vt:lpstr>APT 攻擊2</vt:lpstr>
      <vt:lpstr>APT防禦</vt:lpstr>
      <vt:lpstr>行政院資安辦協助處理</vt:lpstr>
      <vt:lpstr>不要用administrator權限使用電腦，所有安裝程式與更新統一由MIS建立代理主機完成</vt:lpstr>
      <vt:lpstr>PowerPoint 簡報</vt:lpstr>
      <vt:lpstr>PowerPoint 簡報</vt:lpstr>
      <vt:lpstr>SQLMAP  SQL Injection</vt:lpstr>
      <vt:lpstr>46萬支中國手機發動DDoS洪水攻擊</vt:lpstr>
      <vt:lpstr>Threatmap</vt:lpstr>
      <vt:lpstr>被攻擊的都是別人家吧？ 和我們有關係嗎？</vt:lpstr>
      <vt:lpstr>分散式阻絕服務攻擊 DDoS Attack (Distributed Denial of Service)</vt:lpstr>
      <vt:lpstr>PowerPoint 簡報</vt:lpstr>
      <vt:lpstr>分散式阻絕服務攻擊 DDoS Attack</vt:lpstr>
      <vt:lpstr>20大爛密碼</vt:lpstr>
      <vt:lpstr>2018 爛密碼</vt:lpstr>
      <vt:lpstr>PowerPoint 簡報</vt:lpstr>
      <vt:lpstr>2020 爛密碼</vt:lpstr>
      <vt:lpstr>2021 Taiwan 爛密碼</vt:lpstr>
      <vt:lpstr>2022 爛密碼</vt:lpstr>
      <vt:lpstr>2023 爛密碼</vt:lpstr>
      <vt:lpstr>2024 爛密碼</vt:lpstr>
      <vt:lpstr>密碼設定</vt:lpstr>
      <vt:lpstr>www.insecam.org</vt:lpstr>
      <vt:lpstr>https://haveibeenpwned.com</vt:lpstr>
      <vt:lpstr>Netcraft</vt:lpstr>
      <vt:lpstr>USB 結構</vt:lpstr>
      <vt:lpstr>USB 隨身碟病毒</vt:lpstr>
      <vt:lpstr>PowerPoint 簡報</vt:lpstr>
      <vt:lpstr>PowerPoint 簡報</vt:lpstr>
      <vt:lpstr>PowerPoint 簡報</vt:lpstr>
      <vt:lpstr>Facebook.vbs 內容</vt:lpstr>
      <vt:lpstr>捷徑內容</vt:lpstr>
      <vt:lpstr>Dos 解毒指令</vt:lpstr>
      <vt:lpstr>How to Delete the VBS Virus 1,2</vt:lpstr>
      <vt:lpstr>How to Delete the VBS Virus 3,4</vt:lpstr>
      <vt:lpstr>How to Delete the VBS Virus</vt:lpstr>
      <vt:lpstr>如何判斷是否中獎</vt:lpstr>
      <vt:lpstr>防隨身碟病毒</vt:lpstr>
      <vt:lpstr>顯示隱藏檔案</vt:lpstr>
      <vt:lpstr>PowerPoint 簡報</vt:lpstr>
      <vt:lpstr>PowerPoint 簡報</vt:lpstr>
      <vt:lpstr>PowerPoint 簡報</vt:lpstr>
      <vt:lpstr>關閉自動播放</vt:lpstr>
      <vt:lpstr>關閉自動播放 XP Professional</vt:lpstr>
      <vt:lpstr>PowerPoint 簡報</vt:lpstr>
      <vt:lpstr>關閉自動播放 XP Home</vt:lpstr>
      <vt:lpstr>關閉自動播放 XP Home</vt:lpstr>
      <vt:lpstr>關閉自動播放  Win 7</vt:lpstr>
      <vt:lpstr>Win 7關閉自動播放</vt:lpstr>
      <vt:lpstr>Win 10 關閉自動播放</vt:lpstr>
      <vt:lpstr>Win 10 關閉自動播放</vt:lpstr>
      <vt:lpstr>隨身碟上建立一個 autorun.inf 的資料夾 </vt:lpstr>
      <vt:lpstr>新增 autorun.inf 資料夾</vt:lpstr>
      <vt:lpstr>新增 autorun.inf 資料夾</vt:lpstr>
      <vt:lpstr>Kavo Killer Wow USB protector Adwcleaner</vt:lpstr>
      <vt:lpstr>Kavo Killer</vt:lpstr>
      <vt:lpstr>Wow USB protector</vt:lpstr>
      <vt:lpstr>Adwcleaner</vt:lpstr>
      <vt:lpstr>掃木馬</vt:lpstr>
      <vt:lpstr>清除木馬</vt:lpstr>
      <vt:lpstr>掃廣告病毒</vt:lpstr>
      <vt:lpstr>PowerPoint 簡報</vt:lpstr>
      <vt:lpstr>綁架IE</vt:lpstr>
      <vt:lpstr>綁架 Firefox</vt:lpstr>
      <vt:lpstr>防綁架軟體 Adwcleaner</vt:lpstr>
      <vt:lpstr>CCleaner Portable</vt:lpstr>
      <vt:lpstr>PowerPoint 簡報</vt:lpstr>
      <vt:lpstr>PowerPoint 簡報</vt:lpstr>
      <vt:lpstr>清理硬碟 C:\WINDOWS</vt:lpstr>
      <vt:lpstr>清理硬碟 C:\Documents and Settings\user\Local Settings\Temp</vt:lpstr>
      <vt:lpstr>清理硬碟 C:\Documents and Settings\user\Local Settings\Temporary Internet Files</vt:lpstr>
      <vt:lpstr>清理硬碟</vt:lpstr>
      <vt:lpstr>Microsoft MRT</vt:lpstr>
      <vt:lpstr>netstat</vt:lpstr>
      <vt:lpstr>TCP View</vt:lpstr>
      <vt:lpstr>Process Explorer</vt:lpstr>
      <vt:lpstr>Process Explorer (Cont.)</vt:lpstr>
      <vt:lpstr>Autoruns</vt:lpstr>
      <vt:lpstr>Gmer系統監測掃 Rootkit</vt:lpstr>
      <vt:lpstr>Command mode</vt:lpstr>
      <vt:lpstr>Sigcheck</vt:lpstr>
      <vt:lpstr>Virus Total 可檢查你檔案是否有毒</vt:lpstr>
      <vt:lpstr>Virus Check too</vt:lpstr>
      <vt:lpstr>完美APT惡意文件</vt:lpstr>
      <vt:lpstr>PowerPoint 簡報</vt:lpstr>
      <vt:lpstr>anubis.iseclab.org</vt:lpstr>
      <vt:lpstr>PowerPoint 簡報</vt:lpstr>
      <vt:lpstr>scan.xecure-lab.com</vt:lpstr>
      <vt:lpstr>其他工具</vt:lpstr>
      <vt:lpstr>電腦病毒的防治</vt:lpstr>
      <vt:lpstr>防治電腦病毒的方法</vt:lpstr>
      <vt:lpstr>2016 TopTenREVIEWS 防毒軟體評比</vt:lpstr>
      <vt:lpstr>2019 AV-Comparatives 評比</vt:lpstr>
      <vt:lpstr>2019 Tom`s Guide 防毒軟體評比</vt:lpstr>
      <vt:lpstr>2020 TopTenREVIEWS 防毒軟體評比</vt:lpstr>
      <vt:lpstr>2024 TopTenREVIEWS 防毒軟體評比</vt:lpstr>
      <vt:lpstr>PowerPoint 簡報</vt:lpstr>
      <vt:lpstr>網路安全（1）</vt:lpstr>
      <vt:lpstr>網路安全（2）</vt:lpstr>
      <vt:lpstr>網路安全（3）</vt:lpstr>
      <vt:lpstr>資料重於硬體設備</vt:lpstr>
      <vt:lpstr>資料備份策略（一）</vt:lpstr>
      <vt:lpstr>資料備份策略（二）</vt:lpstr>
      <vt:lpstr>Summery</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電腦安全</dc:title>
  <dc:creator>tjm</dc:creator>
  <cp:lastModifiedBy>YO201</cp:lastModifiedBy>
  <cp:revision>200</cp:revision>
  <dcterms:modified xsi:type="dcterms:W3CDTF">2024-12-10T04:41:54Z</dcterms:modified>
</cp:coreProperties>
</file>