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57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5607B-4A37-4EA0-8CB1-7BF976C0E20E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DC952-1AE4-44FC-BB8B-44E271D6794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989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F1FD2-C941-4577-B4FF-19365DC2763B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08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80CC-5987-45C2-B1B4-305CFA90BAF7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260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590C-204D-4B73-9E6E-1F1BAB0E1113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6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7DD-5503-45FA-B3BC-11B0C2025277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62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8210-CCEE-4DC2-AED5-3C204C6270AC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71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31F-F65E-4318-BE7E-AD9FAD007313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98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FE6E-1DB4-4402-88FC-D0C81D5FCAFC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43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B308-3007-4548-A43B-411BDCDE3D49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988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77E0-6505-46B3-89FA-2ECF282EF9C2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69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19A5-D416-4C1C-8D45-860EB89E3526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35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612F-B9C1-4F4F-B5A7-2BF551656E61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891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FBC10-E725-48E9-9A33-95AB40964A44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76674-4677-4C6A-8560-39900C7CC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492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IoT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醫務管理暨醫療資訊學系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醫管碩專班</a:t>
            </a: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健康產業應用碩士學位學程</a:t>
            </a: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陳以德 主任</a:t>
            </a: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2026.08.20</a:t>
            </a:r>
          </a:p>
        </p:txBody>
      </p:sp>
    </p:spTree>
    <p:extLst>
      <p:ext uri="{BB962C8B-B14F-4D97-AF65-F5344CB8AC3E}">
        <p14:creationId xmlns:p14="http://schemas.microsoft.com/office/powerpoint/2010/main" val="268859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  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78333"/>
            <a:ext cx="9144000" cy="495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專科	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1989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高雄工專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化工轉電子工程科畢業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	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1995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政治大學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應用數學系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輔修教育系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碩士	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1997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交通大學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資訊工程學所畢業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政治大學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1998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教師英文第二專長班結業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博士	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2005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交通大學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資訊工程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1793" y="86590"/>
            <a:ext cx="3369975" cy="24071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A77B804-6DA1-4C64-9EF9-AA5F85E56D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3390" y="2493715"/>
            <a:ext cx="3228378" cy="23898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037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  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85392"/>
            <a:ext cx="8856984" cy="5472608"/>
          </a:xfrm>
        </p:spPr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2001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~2002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中華電信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研究所網路信賴服務專案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2006-2023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醫學大學助理教授、副教授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	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推廣教育組長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課外活動組長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2013-2018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資訊安全學會副秘書長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2015-2021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資訊安全學會理事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2025	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生物醫學科技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EMBT/AI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博籌備主任</a:t>
            </a: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2021-2027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醫學大學醫管資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碩專班主任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43200" lvl="6" indent="0"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AI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健康產業應用碩士學程主任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ahoma" panose="020B0604030504040204" pitchFamily="34" charset="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實管理暨資訊安全研究中心主任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43200" lvl="6" indent="0">
              <a:buNone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ahoma" panose="020B060403050404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0000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81199" y="304800"/>
            <a:ext cx="8218488" cy="820738"/>
          </a:xfrm>
        </p:spPr>
        <p:txBody>
          <a:bodyPr/>
          <a:lstStyle/>
          <a:p>
            <a:r>
              <a:rPr lang="en-US" altLang="zh-TW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Google </a:t>
            </a:r>
            <a:r>
              <a:rPr lang="en-US" altLang="zh-TW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Yiter</a:t>
            </a:r>
            <a:r>
              <a:rPr lang="en-US" altLang="zh-TW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or </a:t>
            </a:r>
            <a:r>
              <a:rPr lang="zh-TW" altLang="en-US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陳以德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119" y="1125538"/>
            <a:ext cx="6028649" cy="5732462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074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Thinkcad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060" y="1229277"/>
            <a:ext cx="9683879" cy="5628723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564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設計電路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48" y="1884102"/>
            <a:ext cx="9698103" cy="4882458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52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Arduino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14" y="1239629"/>
            <a:ext cx="10004972" cy="5586567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98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紅綠燈程式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380461"/>
            <a:ext cx="5212743" cy="534101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// C++ code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err="1" smtClean="0"/>
              <a:t>const</a:t>
            </a:r>
            <a:r>
              <a:rPr lang="en-US" altLang="zh-TW" sz="1600" dirty="0" smtClean="0"/>
              <a:t> </a:t>
            </a:r>
            <a:r>
              <a:rPr lang="en-US" altLang="zh-TW" sz="1600" dirty="0" err="1" smtClean="0"/>
              <a:t>int</a:t>
            </a:r>
            <a:r>
              <a:rPr lang="en-US" altLang="zh-TW" sz="1600" dirty="0" smtClean="0"/>
              <a:t> RED_LED = 8;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err="1" smtClean="0"/>
              <a:t>const</a:t>
            </a:r>
            <a:r>
              <a:rPr lang="en-US" altLang="zh-TW" sz="1600" dirty="0" smtClean="0"/>
              <a:t> </a:t>
            </a:r>
            <a:r>
              <a:rPr lang="en-US" altLang="zh-TW" sz="1600" dirty="0" err="1" smtClean="0"/>
              <a:t>int</a:t>
            </a:r>
            <a:r>
              <a:rPr lang="en-US" altLang="zh-TW" sz="1600" dirty="0" smtClean="0"/>
              <a:t> YELLOW_LED = 9;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err="1" smtClean="0"/>
              <a:t>const</a:t>
            </a:r>
            <a:r>
              <a:rPr lang="en-US" altLang="zh-TW" sz="1600" dirty="0" smtClean="0"/>
              <a:t> </a:t>
            </a:r>
            <a:r>
              <a:rPr lang="en-US" altLang="zh-TW" sz="1600" dirty="0" err="1" smtClean="0"/>
              <a:t>int</a:t>
            </a:r>
            <a:r>
              <a:rPr lang="en-US" altLang="zh-TW" sz="1600" dirty="0" smtClean="0"/>
              <a:t> GREEN_LED = 10;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void setup()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//</a:t>
            </a:r>
            <a:r>
              <a:rPr lang="zh-TW" altLang="en-US" sz="1600" dirty="0" smtClean="0"/>
              <a:t>告訴 </a:t>
            </a:r>
            <a:r>
              <a:rPr lang="en-US" altLang="zh-TW" sz="1600" dirty="0" smtClean="0"/>
              <a:t>Arduino</a:t>
            </a:r>
            <a:r>
              <a:rPr lang="zh-TW" altLang="en-US" sz="1600" dirty="0" smtClean="0"/>
              <a:t>：「這個腳位要拿來做輸入，還是輸出？」</a:t>
            </a:r>
            <a:endParaRPr lang="en-US" altLang="zh-TW" sz="16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pinMode</a:t>
            </a:r>
            <a:r>
              <a:rPr lang="en-US" altLang="zh-TW" sz="1600" dirty="0" smtClean="0"/>
              <a:t>(RED_LED, OUTPUT);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pinMode</a:t>
            </a:r>
            <a:r>
              <a:rPr lang="en-US" altLang="zh-TW" sz="1600" dirty="0" smtClean="0"/>
              <a:t>(YELLOW_LED, OUTPUT);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pinMode</a:t>
            </a:r>
            <a:r>
              <a:rPr lang="en-US" altLang="zh-TW" sz="1600" dirty="0" smtClean="0"/>
              <a:t>(GREEN_LED, OUTPUT);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void loop()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// Red light: 1 seconds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digitalWrite</a:t>
            </a:r>
            <a:r>
              <a:rPr lang="en-US" altLang="zh-TW" sz="1600" dirty="0" smtClean="0"/>
              <a:t>(RED_LED, HIGH);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digitalWrite</a:t>
            </a:r>
            <a:r>
              <a:rPr lang="en-US" altLang="zh-TW" sz="1600" dirty="0" smtClean="0"/>
              <a:t>(YELLOW_LED,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</a:t>
            </a:r>
            <a:r>
              <a:rPr lang="en-US" altLang="zh-TW" sz="1600" dirty="0" err="1" smtClean="0"/>
              <a:t>digitalWrite</a:t>
            </a:r>
            <a:r>
              <a:rPr lang="en-US" altLang="zh-TW" sz="1600" dirty="0" smtClean="0"/>
              <a:t>(GREEN_LED,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 delay(1000);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6674-4677-4C6A-8560-39900C7CCC20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half" idx="4294967295"/>
          </p:nvPr>
        </p:nvSpPr>
        <p:spPr>
          <a:xfrm>
            <a:off x="5970434" y="1240631"/>
            <a:ext cx="4630310" cy="556577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 smtClean="0"/>
              <a:t> </a:t>
            </a:r>
            <a:r>
              <a:rPr lang="en-US" altLang="zh-TW" sz="1600" dirty="0"/>
              <a:t>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// Yellow light: 0.5 seconds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(RED_LED,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(YELLOW_LED, HIGH);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(GREEN_LED,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delay(500);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zh-TW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// Green light: 1 seconds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// 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(RED_LED,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(YELLOW_LED, LOW);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</a:t>
            </a:r>
            <a:r>
              <a:rPr lang="en-US" altLang="zh-TW" sz="1600" dirty="0" err="1"/>
              <a:t>digitalWrite</a:t>
            </a:r>
            <a:r>
              <a:rPr lang="en-US" altLang="zh-TW" sz="1600" dirty="0"/>
              <a:t>(GREEN_LED, HIGH);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  delay(1000);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1600" dirty="0"/>
              <a:t>}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2036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206</Words>
  <Application>Microsoft Office PowerPoint</Application>
  <PresentationFormat>寬螢幕</PresentationFormat>
  <Paragraphs>67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微軟正黑體</vt:lpstr>
      <vt:lpstr>新細明體</vt:lpstr>
      <vt:lpstr>Arial</vt:lpstr>
      <vt:lpstr>Calibri</vt:lpstr>
      <vt:lpstr>Calibri Light</vt:lpstr>
      <vt:lpstr>Segoe UI Semibold</vt:lpstr>
      <vt:lpstr>Tahoma</vt:lpstr>
      <vt:lpstr>Office 佈景主題</vt:lpstr>
      <vt:lpstr>IoT 物聯網</vt:lpstr>
      <vt:lpstr>學  歷</vt:lpstr>
      <vt:lpstr>經  歷</vt:lpstr>
      <vt:lpstr>Google Yiter or 陳以德</vt:lpstr>
      <vt:lpstr>Thinkcad</vt:lpstr>
      <vt:lpstr>設計電路</vt:lpstr>
      <vt:lpstr>Arduino</vt:lpstr>
      <vt:lpstr>紅綠燈程式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IoT 物聯網</dc:title>
  <dc:creator>USER</dc:creator>
  <cp:lastModifiedBy>USER</cp:lastModifiedBy>
  <cp:revision>5</cp:revision>
  <dcterms:created xsi:type="dcterms:W3CDTF">2026-08-17T14:17:19Z</dcterms:created>
  <dcterms:modified xsi:type="dcterms:W3CDTF">2026-08-17T14:50:21Z</dcterms:modified>
</cp:coreProperties>
</file>