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1" r:id="rId4"/>
    <p:sldId id="285" r:id="rId5"/>
    <p:sldId id="273" r:id="rId6"/>
    <p:sldId id="289" r:id="rId7"/>
    <p:sldId id="290" r:id="rId8"/>
    <p:sldId id="291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7" r:id="rId18"/>
    <p:sldId id="288" r:id="rId19"/>
    <p:sldId id="283" r:id="rId20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預設章節" id="{0825888C-537F-41A6-9BEA-FE14DD3ED1EE}">
          <p14:sldIdLst>
            <p14:sldId id="256"/>
            <p14:sldId id="269"/>
            <p14:sldId id="271"/>
            <p14:sldId id="285"/>
            <p14:sldId id="273"/>
            <p14:sldId id="289"/>
            <p14:sldId id="290"/>
            <p14:sldId id="291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7"/>
            <p14:sldId id="288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43672F-2129-4948-A391-19F28F6390E8}" v="90" dt="2025-09-28T18:05:51.7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7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鄭成偉" userId="fd4a660d-bd74-4d15-b5f0-00df4e90a4e8" providerId="ADAL" clId="{EF0175B5-8386-430A-99DC-ADA0D358401A}"/>
    <pc:docChg chg="undo custSel addSld delSld modSld modSection">
      <pc:chgData name="鄭成偉" userId="fd4a660d-bd74-4d15-b5f0-00df4e90a4e8" providerId="ADAL" clId="{EF0175B5-8386-430A-99DC-ADA0D358401A}" dt="2025-09-28T18:06:07.891" v="1566" actId="20577"/>
      <pc:docMkLst>
        <pc:docMk/>
      </pc:docMkLst>
      <pc:sldChg chg="modSp mod">
        <pc:chgData name="鄭成偉" userId="fd4a660d-bd74-4d15-b5f0-00df4e90a4e8" providerId="ADAL" clId="{EF0175B5-8386-430A-99DC-ADA0D358401A}" dt="2025-09-28T16:23:16.654" v="1428" actId="20577"/>
        <pc:sldMkLst>
          <pc:docMk/>
          <pc:sldMk cId="4250177332" sldId="256"/>
        </pc:sldMkLst>
        <pc:spChg chg="mod">
          <ac:chgData name="鄭成偉" userId="fd4a660d-bd74-4d15-b5f0-00df4e90a4e8" providerId="ADAL" clId="{EF0175B5-8386-430A-99DC-ADA0D358401A}" dt="2025-09-28T16:23:16.654" v="1428" actId="20577"/>
          <ac:spMkLst>
            <pc:docMk/>
            <pc:sldMk cId="4250177332" sldId="256"/>
            <ac:spMk id="2" creationId="{B160C106-0BA6-4374-A4CA-AE17B1C32A2C}"/>
          </ac:spMkLst>
        </pc:spChg>
        <pc:spChg chg="mod">
          <ac:chgData name="鄭成偉" userId="fd4a660d-bd74-4d15-b5f0-00df4e90a4e8" providerId="ADAL" clId="{EF0175B5-8386-430A-99DC-ADA0D358401A}" dt="2025-09-28T16:20:51.815" v="1419" actId="20577"/>
          <ac:spMkLst>
            <pc:docMk/>
            <pc:sldMk cId="4250177332" sldId="256"/>
            <ac:spMk id="3" creationId="{BAEA679E-A94D-4F0F-B62F-4353F4C84148}"/>
          </ac:spMkLst>
        </pc:spChg>
      </pc:sldChg>
      <pc:sldChg chg="del">
        <pc:chgData name="鄭成偉" userId="fd4a660d-bd74-4d15-b5f0-00df4e90a4e8" providerId="ADAL" clId="{EF0175B5-8386-430A-99DC-ADA0D358401A}" dt="2025-09-28T11:49:48.126" v="280" actId="47"/>
        <pc:sldMkLst>
          <pc:docMk/>
          <pc:sldMk cId="1921264840" sldId="264"/>
        </pc:sldMkLst>
      </pc:sldChg>
      <pc:sldChg chg="del">
        <pc:chgData name="鄭成偉" userId="fd4a660d-bd74-4d15-b5f0-00df4e90a4e8" providerId="ADAL" clId="{EF0175B5-8386-430A-99DC-ADA0D358401A}" dt="2025-09-28T11:49:48.126" v="280" actId="47"/>
        <pc:sldMkLst>
          <pc:docMk/>
          <pc:sldMk cId="3992628293" sldId="266"/>
        </pc:sldMkLst>
      </pc:sldChg>
      <pc:sldChg chg="del">
        <pc:chgData name="鄭成偉" userId="fd4a660d-bd74-4d15-b5f0-00df4e90a4e8" providerId="ADAL" clId="{EF0175B5-8386-430A-99DC-ADA0D358401A}" dt="2025-09-28T11:49:48.126" v="280" actId="47"/>
        <pc:sldMkLst>
          <pc:docMk/>
          <pc:sldMk cId="1184667203" sldId="267"/>
        </pc:sldMkLst>
      </pc:sldChg>
      <pc:sldChg chg="del">
        <pc:chgData name="鄭成偉" userId="fd4a660d-bd74-4d15-b5f0-00df4e90a4e8" providerId="ADAL" clId="{EF0175B5-8386-430A-99DC-ADA0D358401A}" dt="2025-09-28T11:49:48.126" v="280" actId="47"/>
        <pc:sldMkLst>
          <pc:docMk/>
          <pc:sldMk cId="2281934105" sldId="268"/>
        </pc:sldMkLst>
      </pc:sldChg>
      <pc:sldChg chg="addSp delSp modSp add mod setBg">
        <pc:chgData name="鄭成偉" userId="fd4a660d-bd74-4d15-b5f0-00df4e90a4e8" providerId="ADAL" clId="{EF0175B5-8386-430A-99DC-ADA0D358401A}" dt="2025-09-28T16:21:28.412" v="1426" actId="20577"/>
        <pc:sldMkLst>
          <pc:docMk/>
          <pc:sldMk cId="3387563986" sldId="269"/>
        </pc:sldMkLst>
        <pc:spChg chg="mod">
          <ac:chgData name="鄭成偉" userId="fd4a660d-bd74-4d15-b5f0-00df4e90a4e8" providerId="ADAL" clId="{EF0175B5-8386-430A-99DC-ADA0D358401A}" dt="2025-09-28T16:21:28.412" v="1426" actId="20577"/>
          <ac:spMkLst>
            <pc:docMk/>
            <pc:sldMk cId="3387563986" sldId="269"/>
            <ac:spMk id="2" creationId="{C3634AAA-5521-230D-AD3D-F06C6261B9D3}"/>
          </ac:spMkLst>
        </pc:spChg>
        <pc:spChg chg="del">
          <ac:chgData name="鄭成偉" userId="fd4a660d-bd74-4d15-b5f0-00df4e90a4e8" providerId="ADAL" clId="{EF0175B5-8386-430A-99DC-ADA0D358401A}" dt="2025-09-28T12:17:00.948" v="474" actId="478"/>
          <ac:spMkLst>
            <pc:docMk/>
            <pc:sldMk cId="3387563986" sldId="269"/>
            <ac:spMk id="3" creationId="{FB62C28A-5FF1-BEB3-4CE3-6E528A7A53B0}"/>
          </ac:spMkLst>
        </pc:spChg>
        <pc:spChg chg="add del">
          <ac:chgData name="鄭成偉" userId="fd4a660d-bd74-4d15-b5f0-00df4e90a4e8" providerId="ADAL" clId="{EF0175B5-8386-430A-99DC-ADA0D358401A}" dt="2025-09-28T12:17:09.165" v="478" actId="26606"/>
          <ac:spMkLst>
            <pc:docMk/>
            <pc:sldMk cId="3387563986" sldId="269"/>
            <ac:spMk id="10" creationId="{F0A604E4-7307-451C-93BE-F1F7E1BF3BF8}"/>
          </ac:spMkLst>
        </pc:spChg>
        <pc:spChg chg="add del">
          <ac:chgData name="鄭成偉" userId="fd4a660d-bd74-4d15-b5f0-00df4e90a4e8" providerId="ADAL" clId="{EF0175B5-8386-430A-99DC-ADA0D358401A}" dt="2025-09-28T12:17:09.165" v="478" actId="26606"/>
          <ac:spMkLst>
            <pc:docMk/>
            <pc:sldMk cId="3387563986" sldId="269"/>
            <ac:spMk id="12" creationId="{F7F3A0AA-35E5-4085-942B-737839030604}"/>
          </ac:spMkLst>
        </pc:spChg>
        <pc:spChg chg="add del">
          <ac:chgData name="鄭成偉" userId="fd4a660d-bd74-4d15-b5f0-00df4e90a4e8" providerId="ADAL" clId="{EF0175B5-8386-430A-99DC-ADA0D358401A}" dt="2025-09-28T12:17:09.165" v="478" actId="26606"/>
          <ac:spMkLst>
            <pc:docMk/>
            <pc:sldMk cId="3387563986" sldId="269"/>
            <ac:spMk id="14" creationId="{402F5C38-C747-4173-ABBF-656E39E82130}"/>
          </ac:spMkLst>
        </pc:spChg>
        <pc:spChg chg="add del">
          <ac:chgData name="鄭成偉" userId="fd4a660d-bd74-4d15-b5f0-00df4e90a4e8" providerId="ADAL" clId="{EF0175B5-8386-430A-99DC-ADA0D358401A}" dt="2025-09-28T12:17:09.165" v="478" actId="26606"/>
          <ac:spMkLst>
            <pc:docMk/>
            <pc:sldMk cId="3387563986" sldId="269"/>
            <ac:spMk id="16" creationId="{E37EECFC-A684-4391-AE85-4CDAF5565F61}"/>
          </ac:spMkLst>
        </pc:spChg>
        <pc:picChg chg="add del mod">
          <ac:chgData name="鄭成偉" userId="fd4a660d-bd74-4d15-b5f0-00df4e90a4e8" providerId="ADAL" clId="{EF0175B5-8386-430A-99DC-ADA0D358401A}" dt="2025-09-28T12:18:06.826" v="507" actId="478"/>
          <ac:picMkLst>
            <pc:docMk/>
            <pc:sldMk cId="3387563986" sldId="269"/>
            <ac:picMk id="5" creationId="{66D281B5-4309-E80E-D8B1-2F2C47C710E8}"/>
          </ac:picMkLst>
        </pc:picChg>
        <pc:picChg chg="add mod">
          <ac:chgData name="鄭成偉" userId="fd4a660d-bd74-4d15-b5f0-00df4e90a4e8" providerId="ADAL" clId="{EF0175B5-8386-430A-99DC-ADA0D358401A}" dt="2025-09-28T12:18:12.440" v="509" actId="1076"/>
          <ac:picMkLst>
            <pc:docMk/>
            <pc:sldMk cId="3387563986" sldId="269"/>
            <ac:picMk id="7" creationId="{B5DDEB2D-4D1E-9697-978B-542C16D30F00}"/>
          </ac:picMkLst>
        </pc:picChg>
      </pc:sldChg>
      <pc:sldChg chg="modSp add del mod">
        <pc:chgData name="鄭成偉" userId="fd4a660d-bd74-4d15-b5f0-00df4e90a4e8" providerId="ADAL" clId="{EF0175B5-8386-430A-99DC-ADA0D358401A}" dt="2025-09-28T16:56:54.064" v="1464" actId="47"/>
        <pc:sldMkLst>
          <pc:docMk/>
          <pc:sldMk cId="2845126880" sldId="270"/>
        </pc:sldMkLst>
        <pc:spChg chg="mod">
          <ac:chgData name="鄭成偉" userId="fd4a660d-bd74-4d15-b5f0-00df4e90a4e8" providerId="ADAL" clId="{EF0175B5-8386-430A-99DC-ADA0D358401A}" dt="2025-09-28T12:48:59.687" v="626" actId="113"/>
          <ac:spMkLst>
            <pc:docMk/>
            <pc:sldMk cId="2845126880" sldId="270"/>
            <ac:spMk id="2" creationId="{4690F4C8-E87E-7E1A-FE01-85CF13E297BB}"/>
          </ac:spMkLst>
        </pc:spChg>
      </pc:sldChg>
      <pc:sldChg chg="addSp delSp modSp add mod">
        <pc:chgData name="鄭成偉" userId="fd4a660d-bd74-4d15-b5f0-00df4e90a4e8" providerId="ADAL" clId="{EF0175B5-8386-430A-99DC-ADA0D358401A}" dt="2025-09-28T16:18:10.506" v="1390" actId="1076"/>
        <pc:sldMkLst>
          <pc:docMk/>
          <pc:sldMk cId="3753316880" sldId="271"/>
        </pc:sldMkLst>
        <pc:spChg chg="mod">
          <ac:chgData name="鄭成偉" userId="fd4a660d-bd74-4d15-b5f0-00df4e90a4e8" providerId="ADAL" clId="{EF0175B5-8386-430A-99DC-ADA0D358401A}" dt="2025-09-28T12:49:03.992" v="627" actId="113"/>
          <ac:spMkLst>
            <pc:docMk/>
            <pc:sldMk cId="3753316880" sldId="271"/>
            <ac:spMk id="2" creationId="{858074C8-E8E7-2DA9-D0FB-BE029E3C77A2}"/>
          </ac:spMkLst>
        </pc:spChg>
        <pc:spChg chg="mod">
          <ac:chgData name="鄭成偉" userId="fd4a660d-bd74-4d15-b5f0-00df4e90a4e8" providerId="ADAL" clId="{EF0175B5-8386-430A-99DC-ADA0D358401A}" dt="2025-09-28T15:59:29.171" v="1123" actId="5793"/>
          <ac:spMkLst>
            <pc:docMk/>
            <pc:sldMk cId="3753316880" sldId="271"/>
            <ac:spMk id="3" creationId="{BD8FC330-A026-51E9-3A60-7BCAFB1C6961}"/>
          </ac:spMkLst>
        </pc:spChg>
        <pc:spChg chg="add mod">
          <ac:chgData name="鄭成偉" userId="fd4a660d-bd74-4d15-b5f0-00df4e90a4e8" providerId="ADAL" clId="{EF0175B5-8386-430A-99DC-ADA0D358401A}" dt="2025-09-28T12:42:01.127" v="585" actId="1076"/>
          <ac:spMkLst>
            <pc:docMk/>
            <pc:sldMk cId="3753316880" sldId="271"/>
            <ac:spMk id="6" creationId="{29360319-C0CD-6CBB-D436-D2954CEBD365}"/>
          </ac:spMkLst>
        </pc:spChg>
        <pc:picChg chg="add del mod">
          <ac:chgData name="鄭成偉" userId="fd4a660d-bd74-4d15-b5f0-00df4e90a4e8" providerId="ADAL" clId="{EF0175B5-8386-430A-99DC-ADA0D358401A}" dt="2025-09-28T16:17:57.399" v="1383" actId="478"/>
          <ac:picMkLst>
            <pc:docMk/>
            <pc:sldMk cId="3753316880" sldId="271"/>
            <ac:picMk id="5" creationId="{C98476AC-3636-1362-0B4D-403743475164}"/>
          </ac:picMkLst>
        </pc:picChg>
        <pc:picChg chg="add mod">
          <ac:chgData name="鄭成偉" userId="fd4a660d-bd74-4d15-b5f0-00df4e90a4e8" providerId="ADAL" clId="{EF0175B5-8386-430A-99DC-ADA0D358401A}" dt="2025-09-28T16:18:10.506" v="1390" actId="1076"/>
          <ac:picMkLst>
            <pc:docMk/>
            <pc:sldMk cId="3753316880" sldId="271"/>
            <ac:picMk id="8" creationId="{A7F9D389-517B-E0F5-F131-A61AF53B93C4}"/>
          </ac:picMkLst>
        </pc:picChg>
      </pc:sldChg>
      <pc:sldChg chg="modSp add del mod">
        <pc:chgData name="鄭成偉" userId="fd4a660d-bd74-4d15-b5f0-00df4e90a4e8" providerId="ADAL" clId="{EF0175B5-8386-430A-99DC-ADA0D358401A}" dt="2025-09-28T12:49:15.619" v="629" actId="47"/>
        <pc:sldMkLst>
          <pc:docMk/>
          <pc:sldMk cId="3935547151" sldId="272"/>
        </pc:sldMkLst>
        <pc:spChg chg="mod">
          <ac:chgData name="鄭成偉" userId="fd4a660d-bd74-4d15-b5f0-00df4e90a4e8" providerId="ADAL" clId="{EF0175B5-8386-430A-99DC-ADA0D358401A}" dt="2025-09-28T12:49:09.212" v="628" actId="113"/>
          <ac:spMkLst>
            <pc:docMk/>
            <pc:sldMk cId="3935547151" sldId="272"/>
            <ac:spMk id="2" creationId="{23FCF11E-0C20-09CE-9257-EFB3AF1DA2C6}"/>
          </ac:spMkLst>
        </pc:spChg>
      </pc:sldChg>
      <pc:sldChg chg="new del">
        <pc:chgData name="鄭成偉" userId="fd4a660d-bd74-4d15-b5f0-00df4e90a4e8" providerId="ADAL" clId="{EF0175B5-8386-430A-99DC-ADA0D358401A}" dt="2025-09-28T11:49:50.989" v="281" actId="47"/>
        <pc:sldMkLst>
          <pc:docMk/>
          <pc:sldMk cId="381794237" sldId="273"/>
        </pc:sldMkLst>
      </pc:sldChg>
      <pc:sldChg chg="addSp modSp add mod">
        <pc:chgData name="鄭成偉" userId="fd4a660d-bd74-4d15-b5f0-00df4e90a4e8" providerId="ADAL" clId="{EF0175B5-8386-430A-99DC-ADA0D358401A}" dt="2025-09-28T17:38:21.295" v="1502" actId="115"/>
        <pc:sldMkLst>
          <pc:docMk/>
          <pc:sldMk cId="699414426" sldId="273"/>
        </pc:sldMkLst>
        <pc:spChg chg="mod">
          <ac:chgData name="鄭成偉" userId="fd4a660d-bd74-4d15-b5f0-00df4e90a4e8" providerId="ADAL" clId="{EF0175B5-8386-430A-99DC-ADA0D358401A}" dt="2025-09-28T17:32:02.888" v="1469" actId="1076"/>
          <ac:spMkLst>
            <pc:docMk/>
            <pc:sldMk cId="699414426" sldId="273"/>
            <ac:spMk id="2" creationId="{FD7D35A8-DD4C-6256-244C-B731781F074D}"/>
          </ac:spMkLst>
        </pc:spChg>
        <pc:spChg chg="mod">
          <ac:chgData name="鄭成偉" userId="fd4a660d-bd74-4d15-b5f0-00df4e90a4e8" providerId="ADAL" clId="{EF0175B5-8386-430A-99DC-ADA0D358401A}" dt="2025-09-28T17:38:21.295" v="1502" actId="115"/>
          <ac:spMkLst>
            <pc:docMk/>
            <pc:sldMk cId="699414426" sldId="273"/>
            <ac:spMk id="3" creationId="{23A233F2-E77A-9FA0-D15B-FD198C891802}"/>
          </ac:spMkLst>
        </pc:spChg>
        <pc:picChg chg="add mod">
          <ac:chgData name="鄭成偉" userId="fd4a660d-bd74-4d15-b5f0-00df4e90a4e8" providerId="ADAL" clId="{EF0175B5-8386-430A-99DC-ADA0D358401A}" dt="2025-09-28T17:36:25.184" v="1484" actId="1076"/>
          <ac:picMkLst>
            <pc:docMk/>
            <pc:sldMk cId="699414426" sldId="273"/>
            <ac:picMk id="5" creationId="{EF3D0B9F-139F-5144-460B-8A97E1C56A19}"/>
          </ac:picMkLst>
        </pc:picChg>
      </pc:sldChg>
      <pc:sldChg chg="new del">
        <pc:chgData name="鄭成偉" userId="fd4a660d-bd74-4d15-b5f0-00df4e90a4e8" providerId="ADAL" clId="{EF0175B5-8386-430A-99DC-ADA0D358401A}" dt="2025-09-28T11:50:53.072" v="309" actId="47"/>
        <pc:sldMkLst>
          <pc:docMk/>
          <pc:sldMk cId="818516356" sldId="274"/>
        </pc:sldMkLst>
      </pc:sldChg>
      <pc:sldChg chg="addSp delSp modSp add mod">
        <pc:chgData name="鄭成偉" userId="fd4a660d-bd74-4d15-b5f0-00df4e90a4e8" providerId="ADAL" clId="{EF0175B5-8386-430A-99DC-ADA0D358401A}" dt="2025-09-28T17:37:08.934" v="1492" actId="1076"/>
        <pc:sldMkLst>
          <pc:docMk/>
          <pc:sldMk cId="3635594509" sldId="275"/>
        </pc:sldMkLst>
        <pc:spChg chg="mod">
          <ac:chgData name="鄭成偉" userId="fd4a660d-bd74-4d15-b5f0-00df4e90a4e8" providerId="ADAL" clId="{EF0175B5-8386-430A-99DC-ADA0D358401A}" dt="2025-09-28T17:37:01.943" v="1490" actId="1076"/>
          <ac:spMkLst>
            <pc:docMk/>
            <pc:sldMk cId="3635594509" sldId="275"/>
            <ac:spMk id="2" creationId="{1526DB20-9318-CC8F-1750-285B5D2D5AE8}"/>
          </ac:spMkLst>
        </pc:spChg>
        <pc:spChg chg="del">
          <ac:chgData name="鄭成偉" userId="fd4a660d-bd74-4d15-b5f0-00df4e90a4e8" providerId="ADAL" clId="{EF0175B5-8386-430A-99DC-ADA0D358401A}" dt="2025-09-28T12:54:56.278" v="644" actId="478"/>
          <ac:spMkLst>
            <pc:docMk/>
            <pc:sldMk cId="3635594509" sldId="275"/>
            <ac:spMk id="3" creationId="{7DE3F192-4C5C-F891-E9F4-3DF96AD0178E}"/>
          </ac:spMkLst>
        </pc:spChg>
        <pc:spChg chg="add mod">
          <ac:chgData name="鄭成偉" userId="fd4a660d-bd74-4d15-b5f0-00df4e90a4e8" providerId="ADAL" clId="{EF0175B5-8386-430A-99DC-ADA0D358401A}" dt="2025-09-28T17:36:44.008" v="1485"/>
          <ac:spMkLst>
            <pc:docMk/>
            <pc:sldMk cId="3635594509" sldId="275"/>
            <ac:spMk id="8" creationId="{92EDEC3F-1A33-129C-20DF-6C5DCC147DA6}"/>
          </ac:spMkLst>
        </pc:spChg>
        <pc:picChg chg="add del mod">
          <ac:chgData name="鄭成偉" userId="fd4a660d-bd74-4d15-b5f0-00df4e90a4e8" providerId="ADAL" clId="{EF0175B5-8386-430A-99DC-ADA0D358401A}" dt="2025-09-28T16:17:15.943" v="1379" actId="478"/>
          <ac:picMkLst>
            <pc:docMk/>
            <pc:sldMk cId="3635594509" sldId="275"/>
            <ac:picMk id="5" creationId="{DD42BEA7-4EAA-EB9A-1231-73F5CD6DE278}"/>
          </ac:picMkLst>
        </pc:picChg>
        <pc:picChg chg="add mod">
          <ac:chgData name="鄭成偉" userId="fd4a660d-bd74-4d15-b5f0-00df4e90a4e8" providerId="ADAL" clId="{EF0175B5-8386-430A-99DC-ADA0D358401A}" dt="2025-09-28T17:37:08.934" v="1492" actId="1076"/>
          <ac:picMkLst>
            <pc:docMk/>
            <pc:sldMk cId="3635594509" sldId="275"/>
            <ac:picMk id="7" creationId="{7A2CBC35-8A66-E358-2378-FA838ABF3A86}"/>
          </ac:picMkLst>
        </pc:picChg>
      </pc:sldChg>
      <pc:sldChg chg="modSp add mod">
        <pc:chgData name="鄭成偉" userId="fd4a660d-bd74-4d15-b5f0-00df4e90a4e8" providerId="ADAL" clId="{EF0175B5-8386-430A-99DC-ADA0D358401A}" dt="2025-09-28T16:00:35.986" v="1128" actId="113"/>
        <pc:sldMkLst>
          <pc:docMk/>
          <pc:sldMk cId="167464846" sldId="276"/>
        </pc:sldMkLst>
        <pc:spChg chg="mod">
          <ac:chgData name="鄭成偉" userId="fd4a660d-bd74-4d15-b5f0-00df4e90a4e8" providerId="ADAL" clId="{EF0175B5-8386-430A-99DC-ADA0D358401A}" dt="2025-09-28T12:49:31.024" v="632" actId="113"/>
          <ac:spMkLst>
            <pc:docMk/>
            <pc:sldMk cId="167464846" sldId="276"/>
            <ac:spMk id="2" creationId="{9DCB03BD-72D5-7174-5227-0775492FA599}"/>
          </ac:spMkLst>
        </pc:spChg>
        <pc:spChg chg="mod">
          <ac:chgData name="鄭成偉" userId="fd4a660d-bd74-4d15-b5f0-00df4e90a4e8" providerId="ADAL" clId="{EF0175B5-8386-430A-99DC-ADA0D358401A}" dt="2025-09-28T16:00:35.986" v="1128" actId="113"/>
          <ac:spMkLst>
            <pc:docMk/>
            <pc:sldMk cId="167464846" sldId="276"/>
            <ac:spMk id="3" creationId="{038EA983-2114-C592-6010-39EC45EB6267}"/>
          </ac:spMkLst>
        </pc:spChg>
      </pc:sldChg>
      <pc:sldChg chg="modSp add mod">
        <pc:chgData name="鄭成偉" userId="fd4a660d-bd74-4d15-b5f0-00df4e90a4e8" providerId="ADAL" clId="{EF0175B5-8386-430A-99DC-ADA0D358401A}" dt="2025-09-28T16:00:44.976" v="1129" actId="113"/>
        <pc:sldMkLst>
          <pc:docMk/>
          <pc:sldMk cId="266888181" sldId="277"/>
        </pc:sldMkLst>
        <pc:spChg chg="mod">
          <ac:chgData name="鄭成偉" userId="fd4a660d-bd74-4d15-b5f0-00df4e90a4e8" providerId="ADAL" clId="{EF0175B5-8386-430A-99DC-ADA0D358401A}" dt="2025-09-28T12:49:35.120" v="633" actId="113"/>
          <ac:spMkLst>
            <pc:docMk/>
            <pc:sldMk cId="266888181" sldId="277"/>
            <ac:spMk id="2" creationId="{6F144200-A902-16C1-7127-CBEBD51A63DE}"/>
          </ac:spMkLst>
        </pc:spChg>
        <pc:spChg chg="mod">
          <ac:chgData name="鄭成偉" userId="fd4a660d-bd74-4d15-b5f0-00df4e90a4e8" providerId="ADAL" clId="{EF0175B5-8386-430A-99DC-ADA0D358401A}" dt="2025-09-28T16:00:44.976" v="1129" actId="113"/>
          <ac:spMkLst>
            <pc:docMk/>
            <pc:sldMk cId="266888181" sldId="277"/>
            <ac:spMk id="3" creationId="{EFB34531-334F-B921-CF17-96859F1F3720}"/>
          </ac:spMkLst>
        </pc:spChg>
      </pc:sldChg>
      <pc:sldChg chg="modSp add mod">
        <pc:chgData name="鄭成偉" userId="fd4a660d-bd74-4d15-b5f0-00df4e90a4e8" providerId="ADAL" clId="{EF0175B5-8386-430A-99DC-ADA0D358401A}" dt="2025-09-28T16:02:59.985" v="1151" actId="20577"/>
        <pc:sldMkLst>
          <pc:docMk/>
          <pc:sldMk cId="56146280" sldId="278"/>
        </pc:sldMkLst>
        <pc:spChg chg="mod">
          <ac:chgData name="鄭成偉" userId="fd4a660d-bd74-4d15-b5f0-00df4e90a4e8" providerId="ADAL" clId="{EF0175B5-8386-430A-99DC-ADA0D358401A}" dt="2025-09-28T12:49:38.975" v="634" actId="113"/>
          <ac:spMkLst>
            <pc:docMk/>
            <pc:sldMk cId="56146280" sldId="278"/>
            <ac:spMk id="2" creationId="{9BF90B02-62AB-A127-3BF1-8CD9D14F2FFD}"/>
          </ac:spMkLst>
        </pc:spChg>
        <pc:spChg chg="mod">
          <ac:chgData name="鄭成偉" userId="fd4a660d-bd74-4d15-b5f0-00df4e90a4e8" providerId="ADAL" clId="{EF0175B5-8386-430A-99DC-ADA0D358401A}" dt="2025-09-28T16:02:59.985" v="1151" actId="20577"/>
          <ac:spMkLst>
            <pc:docMk/>
            <pc:sldMk cId="56146280" sldId="278"/>
            <ac:spMk id="3" creationId="{618820E6-2144-C525-5841-069149A8A3F0}"/>
          </ac:spMkLst>
        </pc:spChg>
      </pc:sldChg>
      <pc:sldChg chg="modSp add mod">
        <pc:chgData name="鄭成偉" userId="fd4a660d-bd74-4d15-b5f0-00df4e90a4e8" providerId="ADAL" clId="{EF0175B5-8386-430A-99DC-ADA0D358401A}" dt="2025-09-28T13:01:14.586" v="668" actId="14100"/>
        <pc:sldMkLst>
          <pc:docMk/>
          <pc:sldMk cId="1366654491" sldId="279"/>
        </pc:sldMkLst>
        <pc:spChg chg="mod">
          <ac:chgData name="鄭成偉" userId="fd4a660d-bd74-4d15-b5f0-00df4e90a4e8" providerId="ADAL" clId="{EF0175B5-8386-430A-99DC-ADA0D358401A}" dt="2025-09-28T12:49:42.334" v="635" actId="113"/>
          <ac:spMkLst>
            <pc:docMk/>
            <pc:sldMk cId="1366654491" sldId="279"/>
            <ac:spMk id="2" creationId="{4C71D34A-2AAA-3C79-857D-203B7307B6C1}"/>
          </ac:spMkLst>
        </pc:spChg>
        <pc:spChg chg="mod">
          <ac:chgData name="鄭成偉" userId="fd4a660d-bd74-4d15-b5f0-00df4e90a4e8" providerId="ADAL" clId="{EF0175B5-8386-430A-99DC-ADA0D358401A}" dt="2025-09-28T13:01:14.586" v="668" actId="14100"/>
          <ac:spMkLst>
            <pc:docMk/>
            <pc:sldMk cId="1366654491" sldId="279"/>
            <ac:spMk id="3" creationId="{77FBB1BF-8A74-117C-62C7-91241191A339}"/>
          </ac:spMkLst>
        </pc:spChg>
      </pc:sldChg>
      <pc:sldChg chg="addSp delSp modSp add mod setBg addAnim delAnim">
        <pc:chgData name="鄭成偉" userId="fd4a660d-bd74-4d15-b5f0-00df4e90a4e8" providerId="ADAL" clId="{EF0175B5-8386-430A-99DC-ADA0D358401A}" dt="2025-09-28T16:08:56.198" v="1158" actId="1076"/>
        <pc:sldMkLst>
          <pc:docMk/>
          <pc:sldMk cId="24517873" sldId="280"/>
        </pc:sldMkLst>
        <pc:spChg chg="mod ord">
          <ac:chgData name="鄭成偉" userId="fd4a660d-bd74-4d15-b5f0-00df4e90a4e8" providerId="ADAL" clId="{EF0175B5-8386-430A-99DC-ADA0D358401A}" dt="2025-09-28T15:51:25.899" v="1114" actId="1076"/>
          <ac:spMkLst>
            <pc:docMk/>
            <pc:sldMk cId="24517873" sldId="280"/>
            <ac:spMk id="2" creationId="{C02AFE50-512D-589F-899D-613558CC392A}"/>
          </ac:spMkLst>
        </pc:spChg>
        <pc:spChg chg="del">
          <ac:chgData name="鄭成偉" userId="fd4a660d-bd74-4d15-b5f0-00df4e90a4e8" providerId="ADAL" clId="{EF0175B5-8386-430A-99DC-ADA0D358401A}" dt="2025-09-28T15:42:14.349" v="1053" actId="478"/>
          <ac:spMkLst>
            <pc:docMk/>
            <pc:sldMk cId="24517873" sldId="280"/>
            <ac:spMk id="3" creationId="{ECDD6FC7-A65B-4BDB-5029-BA9A04C92439}"/>
          </ac:spMkLst>
        </pc:spChg>
        <pc:spChg chg="add del">
          <ac:chgData name="鄭成偉" userId="fd4a660d-bd74-4d15-b5f0-00df4e90a4e8" providerId="ADAL" clId="{EF0175B5-8386-430A-99DC-ADA0D358401A}" dt="2025-09-28T12:10:04.772" v="333" actId="22"/>
          <ac:spMkLst>
            <pc:docMk/>
            <pc:sldMk cId="24517873" sldId="280"/>
            <ac:spMk id="5" creationId="{6A4FD624-4CF2-4F89-26A6-05E1B575D0BB}"/>
          </ac:spMkLst>
        </pc:spChg>
        <pc:spChg chg="add del">
          <ac:chgData name="鄭成偉" userId="fd4a660d-bd74-4d15-b5f0-00df4e90a4e8" providerId="ADAL" clId="{EF0175B5-8386-430A-99DC-ADA0D358401A}" dt="2025-09-28T15:44:14.115" v="1062" actId="26606"/>
          <ac:spMkLst>
            <pc:docMk/>
            <pc:sldMk cId="24517873" sldId="280"/>
            <ac:spMk id="12" creationId="{37C89E4B-3C9F-44B9-8B86-D9E3D112D8EC}"/>
          </ac:spMkLst>
        </pc:spChg>
        <pc:picChg chg="add del mod">
          <ac:chgData name="鄭成偉" userId="fd4a660d-bd74-4d15-b5f0-00df4e90a4e8" providerId="ADAL" clId="{EF0175B5-8386-430A-99DC-ADA0D358401A}" dt="2025-09-28T16:08:44.195" v="1153" actId="478"/>
          <ac:picMkLst>
            <pc:docMk/>
            <pc:sldMk cId="24517873" sldId="280"/>
            <ac:picMk id="7" creationId="{E22F3178-AEBD-B700-9494-3D37F02B73FB}"/>
          </ac:picMkLst>
        </pc:picChg>
        <pc:picChg chg="add mod">
          <ac:chgData name="鄭成偉" userId="fd4a660d-bd74-4d15-b5f0-00df4e90a4e8" providerId="ADAL" clId="{EF0175B5-8386-430A-99DC-ADA0D358401A}" dt="2025-09-28T16:08:56.198" v="1158" actId="1076"/>
          <ac:picMkLst>
            <pc:docMk/>
            <pc:sldMk cId="24517873" sldId="280"/>
            <ac:picMk id="9" creationId="{5088A5A7-B120-95EE-D07A-60CE8E16E2EF}"/>
          </ac:picMkLst>
        </pc:picChg>
        <pc:cxnChg chg="add del">
          <ac:chgData name="鄭成偉" userId="fd4a660d-bd74-4d15-b5f0-00df4e90a4e8" providerId="ADAL" clId="{EF0175B5-8386-430A-99DC-ADA0D358401A}" dt="2025-09-28T15:44:14.115" v="1062" actId="26606"/>
          <ac:cxnSpMkLst>
            <pc:docMk/>
            <pc:sldMk cId="24517873" sldId="280"/>
            <ac:cxnSpMk id="14" creationId="{AA2EAA10-076F-46BD-8F0F-B9A2FB77A85C}"/>
          </ac:cxnSpMkLst>
        </pc:cxnChg>
        <pc:cxnChg chg="add del">
          <ac:chgData name="鄭成偉" userId="fd4a660d-bd74-4d15-b5f0-00df4e90a4e8" providerId="ADAL" clId="{EF0175B5-8386-430A-99DC-ADA0D358401A}" dt="2025-09-28T15:44:14.115" v="1062" actId="26606"/>
          <ac:cxnSpMkLst>
            <pc:docMk/>
            <pc:sldMk cId="24517873" sldId="280"/>
            <ac:cxnSpMk id="16" creationId="{D891E407-403B-4764-86C9-33A56D3BCAA3}"/>
          </ac:cxnSpMkLst>
        </pc:cxnChg>
      </pc:sldChg>
      <pc:sldChg chg="addSp delSp modSp add mod">
        <pc:chgData name="鄭成偉" userId="fd4a660d-bd74-4d15-b5f0-00df4e90a4e8" providerId="ADAL" clId="{EF0175B5-8386-430A-99DC-ADA0D358401A}" dt="2025-09-28T16:39:32.496" v="1441" actId="14100"/>
        <pc:sldMkLst>
          <pc:docMk/>
          <pc:sldMk cId="3508742470" sldId="281"/>
        </pc:sldMkLst>
        <pc:spChg chg="mod">
          <ac:chgData name="鄭成偉" userId="fd4a660d-bd74-4d15-b5f0-00df4e90a4e8" providerId="ADAL" clId="{EF0175B5-8386-430A-99DC-ADA0D358401A}" dt="2025-09-28T15:50:44.060" v="1104" actId="1076"/>
          <ac:spMkLst>
            <pc:docMk/>
            <pc:sldMk cId="3508742470" sldId="281"/>
            <ac:spMk id="2" creationId="{CD70653A-9591-5B24-DC08-D0362B2BD7AA}"/>
          </ac:spMkLst>
        </pc:spChg>
        <pc:spChg chg="del">
          <ac:chgData name="鄭成偉" userId="fd4a660d-bd74-4d15-b5f0-00df4e90a4e8" providerId="ADAL" clId="{EF0175B5-8386-430A-99DC-ADA0D358401A}" dt="2025-09-28T15:49:12.492" v="1069" actId="478"/>
          <ac:spMkLst>
            <pc:docMk/>
            <pc:sldMk cId="3508742470" sldId="281"/>
            <ac:spMk id="3" creationId="{FA428432-B6AE-9CA3-E6B4-632A49352F81}"/>
          </ac:spMkLst>
        </pc:spChg>
        <pc:picChg chg="add del mod">
          <ac:chgData name="鄭成偉" userId="fd4a660d-bd74-4d15-b5f0-00df4e90a4e8" providerId="ADAL" clId="{EF0175B5-8386-430A-99DC-ADA0D358401A}" dt="2025-09-28T15:50:04.368" v="1099" actId="478"/>
          <ac:picMkLst>
            <pc:docMk/>
            <pc:sldMk cId="3508742470" sldId="281"/>
            <ac:picMk id="5" creationId="{4A74C154-8A99-2D1C-7854-5006FF35250E}"/>
          </ac:picMkLst>
        </pc:picChg>
        <pc:picChg chg="add del mod">
          <ac:chgData name="鄭成偉" userId="fd4a660d-bd74-4d15-b5f0-00df4e90a4e8" providerId="ADAL" clId="{EF0175B5-8386-430A-99DC-ADA0D358401A}" dt="2025-09-28T16:35:54.926" v="1429" actId="478"/>
          <ac:picMkLst>
            <pc:docMk/>
            <pc:sldMk cId="3508742470" sldId="281"/>
            <ac:picMk id="7" creationId="{C4EB3CE0-F407-10D9-8293-D42B91CB6ABA}"/>
          </ac:picMkLst>
        </pc:picChg>
        <pc:picChg chg="add del mod">
          <ac:chgData name="鄭成偉" userId="fd4a660d-bd74-4d15-b5f0-00df4e90a4e8" providerId="ADAL" clId="{EF0175B5-8386-430A-99DC-ADA0D358401A}" dt="2025-09-28T16:36:01.536" v="1433" actId="478"/>
          <ac:picMkLst>
            <pc:docMk/>
            <pc:sldMk cId="3508742470" sldId="281"/>
            <ac:picMk id="9" creationId="{CF4A2B45-2FBC-7B21-D946-80C336F86892}"/>
          </ac:picMkLst>
        </pc:picChg>
        <pc:picChg chg="add mod">
          <ac:chgData name="鄭成偉" userId="fd4a660d-bd74-4d15-b5f0-00df4e90a4e8" providerId="ADAL" clId="{EF0175B5-8386-430A-99DC-ADA0D358401A}" dt="2025-09-28T16:39:13.513" v="1438" actId="1076"/>
          <ac:picMkLst>
            <pc:docMk/>
            <pc:sldMk cId="3508742470" sldId="281"/>
            <ac:picMk id="11" creationId="{4EBCE437-0808-AA99-F6AA-5598547FC1A4}"/>
          </ac:picMkLst>
        </pc:picChg>
        <pc:picChg chg="add mod">
          <ac:chgData name="鄭成偉" userId="fd4a660d-bd74-4d15-b5f0-00df4e90a4e8" providerId="ADAL" clId="{EF0175B5-8386-430A-99DC-ADA0D358401A}" dt="2025-09-28T16:39:32.496" v="1441" actId="14100"/>
          <ac:picMkLst>
            <pc:docMk/>
            <pc:sldMk cId="3508742470" sldId="281"/>
            <ac:picMk id="13" creationId="{1F389886-7155-E45D-D7F8-DA1A916EFF4E}"/>
          </ac:picMkLst>
        </pc:picChg>
      </pc:sldChg>
      <pc:sldChg chg="addSp delSp modSp new mod">
        <pc:chgData name="鄭成偉" userId="fd4a660d-bd74-4d15-b5f0-00df4e90a4e8" providerId="ADAL" clId="{EF0175B5-8386-430A-99DC-ADA0D358401A}" dt="2025-09-28T16:20:08.401" v="1396" actId="14734"/>
        <pc:sldMkLst>
          <pc:docMk/>
          <pc:sldMk cId="2633782546" sldId="282"/>
        </pc:sldMkLst>
        <pc:spChg chg="mod">
          <ac:chgData name="鄭成偉" userId="fd4a660d-bd74-4d15-b5f0-00df4e90a4e8" providerId="ADAL" clId="{EF0175B5-8386-430A-99DC-ADA0D358401A}" dt="2025-09-28T15:51:53.502" v="1118" actId="1076"/>
          <ac:spMkLst>
            <pc:docMk/>
            <pc:sldMk cId="2633782546" sldId="282"/>
            <ac:spMk id="2" creationId="{40CEE935-264B-4511-1810-47525C2549EF}"/>
          </ac:spMkLst>
        </pc:spChg>
        <pc:spChg chg="del mod">
          <ac:chgData name="鄭成偉" userId="fd4a660d-bd74-4d15-b5f0-00df4e90a4e8" providerId="ADAL" clId="{EF0175B5-8386-430A-99DC-ADA0D358401A}" dt="2025-09-28T16:11:08.855" v="1169" actId="3680"/>
          <ac:spMkLst>
            <pc:docMk/>
            <pc:sldMk cId="2633782546" sldId="282"/>
            <ac:spMk id="3" creationId="{C6B13FF7-6A13-50BD-E7F8-52740D161B59}"/>
          </ac:spMkLst>
        </pc:spChg>
        <pc:graphicFrameChg chg="add mod ord modGraphic">
          <ac:chgData name="鄭成偉" userId="fd4a660d-bd74-4d15-b5f0-00df4e90a4e8" providerId="ADAL" clId="{EF0175B5-8386-430A-99DC-ADA0D358401A}" dt="2025-09-28T16:20:08.401" v="1396" actId="14734"/>
          <ac:graphicFrameMkLst>
            <pc:docMk/>
            <pc:sldMk cId="2633782546" sldId="282"/>
            <ac:graphicFrameMk id="8" creationId="{25600245-C61D-46BA-5D0B-F24F36DCA707}"/>
          </ac:graphicFrameMkLst>
        </pc:graphicFrameChg>
        <pc:picChg chg="add mod">
          <ac:chgData name="鄭成偉" userId="fd4a660d-bd74-4d15-b5f0-00df4e90a4e8" providerId="ADAL" clId="{EF0175B5-8386-430A-99DC-ADA0D358401A}" dt="2025-09-28T16:10:16.858" v="1166" actId="1076"/>
          <ac:picMkLst>
            <pc:docMk/>
            <pc:sldMk cId="2633782546" sldId="282"/>
            <ac:picMk id="5" creationId="{0FE70026-8B5D-B822-5AE8-0DC480DD2B11}"/>
          </ac:picMkLst>
        </pc:picChg>
        <pc:picChg chg="add mod">
          <ac:chgData name="鄭成偉" userId="fd4a660d-bd74-4d15-b5f0-00df4e90a4e8" providerId="ADAL" clId="{EF0175B5-8386-430A-99DC-ADA0D358401A}" dt="2025-09-28T16:10:19.520" v="1167" actId="1076"/>
          <ac:picMkLst>
            <pc:docMk/>
            <pc:sldMk cId="2633782546" sldId="282"/>
            <ac:picMk id="7" creationId="{EECBBD79-30DA-F9BF-8D2D-A5CFC4E93BF4}"/>
          </ac:picMkLst>
        </pc:picChg>
      </pc:sldChg>
      <pc:sldChg chg="delSp modSp add mod">
        <pc:chgData name="鄭成偉" userId="fd4a660d-bd74-4d15-b5f0-00df4e90a4e8" providerId="ADAL" clId="{EF0175B5-8386-430A-99DC-ADA0D358401A}" dt="2025-09-28T12:11:17.179" v="391" actId="113"/>
        <pc:sldMkLst>
          <pc:docMk/>
          <pc:sldMk cId="570636037" sldId="283"/>
        </pc:sldMkLst>
        <pc:spChg chg="mod">
          <ac:chgData name="鄭成偉" userId="fd4a660d-bd74-4d15-b5f0-00df4e90a4e8" providerId="ADAL" clId="{EF0175B5-8386-430A-99DC-ADA0D358401A}" dt="2025-09-28T12:11:17.179" v="391" actId="113"/>
          <ac:spMkLst>
            <pc:docMk/>
            <pc:sldMk cId="570636037" sldId="283"/>
            <ac:spMk id="2" creationId="{05A1BE0C-D398-18C3-098F-4065192E0748}"/>
          </ac:spMkLst>
        </pc:spChg>
        <pc:spChg chg="del">
          <ac:chgData name="鄭成偉" userId="fd4a660d-bd74-4d15-b5f0-00df4e90a4e8" providerId="ADAL" clId="{EF0175B5-8386-430A-99DC-ADA0D358401A}" dt="2025-09-28T12:11:00.441" v="373" actId="478"/>
          <ac:spMkLst>
            <pc:docMk/>
            <pc:sldMk cId="570636037" sldId="283"/>
            <ac:spMk id="3" creationId="{EE95A63F-0233-6C2B-CF7D-36CDF87BFE2B}"/>
          </ac:spMkLst>
        </pc:spChg>
      </pc:sldChg>
      <pc:sldChg chg="add del">
        <pc:chgData name="鄭成偉" userId="fd4a660d-bd74-4d15-b5f0-00df4e90a4e8" providerId="ADAL" clId="{EF0175B5-8386-430A-99DC-ADA0D358401A}" dt="2025-09-28T12:49:15.619" v="629" actId="47"/>
        <pc:sldMkLst>
          <pc:docMk/>
          <pc:sldMk cId="1935430386" sldId="284"/>
        </pc:sldMkLst>
      </pc:sldChg>
      <pc:sldChg chg="addSp modSp add del mod">
        <pc:chgData name="鄭成偉" userId="fd4a660d-bd74-4d15-b5f0-00df4e90a4e8" providerId="ADAL" clId="{EF0175B5-8386-430A-99DC-ADA0D358401A}" dt="2025-09-28T16:00:20.241" v="1127" actId="207"/>
        <pc:sldMkLst>
          <pc:docMk/>
          <pc:sldMk cId="3166320" sldId="285"/>
        </pc:sldMkLst>
        <pc:spChg chg="mod ord">
          <ac:chgData name="鄭成偉" userId="fd4a660d-bd74-4d15-b5f0-00df4e90a4e8" providerId="ADAL" clId="{EF0175B5-8386-430A-99DC-ADA0D358401A}" dt="2025-09-28T12:50:35.406" v="642" actId="167"/>
          <ac:spMkLst>
            <pc:docMk/>
            <pc:sldMk cId="3166320" sldId="285"/>
            <ac:spMk id="2" creationId="{F2B383DC-DD58-0B9A-E5B5-6F80DB7AD5F6}"/>
          </ac:spMkLst>
        </pc:spChg>
        <pc:spChg chg="mod">
          <ac:chgData name="鄭成偉" userId="fd4a660d-bd74-4d15-b5f0-00df4e90a4e8" providerId="ADAL" clId="{EF0175B5-8386-430A-99DC-ADA0D358401A}" dt="2025-09-28T16:00:20.241" v="1127" actId="207"/>
          <ac:spMkLst>
            <pc:docMk/>
            <pc:sldMk cId="3166320" sldId="285"/>
            <ac:spMk id="3" creationId="{3B5714CB-CF88-284C-509D-C922F6EC5005}"/>
          </ac:spMkLst>
        </pc:spChg>
        <pc:picChg chg="add mod ord">
          <ac:chgData name="鄭成偉" userId="fd4a660d-bd74-4d15-b5f0-00df4e90a4e8" providerId="ADAL" clId="{EF0175B5-8386-430A-99DC-ADA0D358401A}" dt="2025-09-28T12:50:43.306" v="643" actId="1076"/>
          <ac:picMkLst>
            <pc:docMk/>
            <pc:sldMk cId="3166320" sldId="285"/>
            <ac:picMk id="4" creationId="{99187FFD-BAB8-D329-5FC1-75D2B9EF766A}"/>
          </ac:picMkLst>
        </pc:picChg>
      </pc:sldChg>
      <pc:sldChg chg="modSp new del mod">
        <pc:chgData name="鄭成偉" userId="fd4a660d-bd74-4d15-b5f0-00df4e90a4e8" providerId="ADAL" clId="{EF0175B5-8386-430A-99DC-ADA0D358401A}" dt="2025-09-28T16:41:17.841" v="1446" actId="47"/>
        <pc:sldMkLst>
          <pc:docMk/>
          <pc:sldMk cId="3179140661" sldId="286"/>
        </pc:sldMkLst>
        <pc:spChg chg="mod">
          <ac:chgData name="鄭成偉" userId="fd4a660d-bd74-4d15-b5f0-00df4e90a4e8" providerId="ADAL" clId="{EF0175B5-8386-430A-99DC-ADA0D358401A}" dt="2025-09-28T16:41:09.550" v="1444" actId="113"/>
          <ac:spMkLst>
            <pc:docMk/>
            <pc:sldMk cId="3179140661" sldId="286"/>
            <ac:spMk id="2" creationId="{5283BA20-CC3D-98A9-7655-EA84A1BEE36E}"/>
          </ac:spMkLst>
        </pc:spChg>
      </pc:sldChg>
      <pc:sldChg chg="add">
        <pc:chgData name="鄭成偉" userId="fd4a660d-bd74-4d15-b5f0-00df4e90a4e8" providerId="ADAL" clId="{EF0175B5-8386-430A-99DC-ADA0D358401A}" dt="2025-09-28T16:41:15.672" v="1445"/>
        <pc:sldMkLst>
          <pc:docMk/>
          <pc:sldMk cId="895675484" sldId="287"/>
        </pc:sldMkLst>
      </pc:sldChg>
      <pc:sldChg chg="modSp add mod">
        <pc:chgData name="鄭成偉" userId="fd4a660d-bd74-4d15-b5f0-00df4e90a4e8" providerId="ADAL" clId="{EF0175B5-8386-430A-99DC-ADA0D358401A}" dt="2025-09-28T16:43:30.785" v="1463" actId="20577"/>
        <pc:sldMkLst>
          <pc:docMk/>
          <pc:sldMk cId="2859184758" sldId="288"/>
        </pc:sldMkLst>
        <pc:spChg chg="mod">
          <ac:chgData name="鄭成偉" userId="fd4a660d-bd74-4d15-b5f0-00df4e90a4e8" providerId="ADAL" clId="{EF0175B5-8386-430A-99DC-ADA0D358401A}" dt="2025-09-28T16:42:32.003" v="1448"/>
          <ac:spMkLst>
            <pc:docMk/>
            <pc:sldMk cId="2859184758" sldId="288"/>
            <ac:spMk id="2" creationId="{198B60FC-F070-F907-E124-798FEB435B79}"/>
          </ac:spMkLst>
        </pc:spChg>
        <pc:spChg chg="mod">
          <ac:chgData name="鄭成偉" userId="fd4a660d-bd74-4d15-b5f0-00df4e90a4e8" providerId="ADAL" clId="{EF0175B5-8386-430A-99DC-ADA0D358401A}" dt="2025-09-28T16:43:30.785" v="1463" actId="20577"/>
          <ac:spMkLst>
            <pc:docMk/>
            <pc:sldMk cId="2859184758" sldId="288"/>
            <ac:spMk id="3" creationId="{DF27C8E6-39AE-E059-BA13-09F74AD1CB32}"/>
          </ac:spMkLst>
        </pc:spChg>
      </pc:sldChg>
      <pc:sldChg chg="addSp delSp modSp new mod">
        <pc:chgData name="鄭成偉" userId="fd4a660d-bd74-4d15-b5f0-00df4e90a4e8" providerId="ADAL" clId="{EF0175B5-8386-430A-99DC-ADA0D358401A}" dt="2025-09-28T17:42:54.878" v="1546" actId="14100"/>
        <pc:sldMkLst>
          <pc:docMk/>
          <pc:sldMk cId="77311215" sldId="289"/>
        </pc:sldMkLst>
        <pc:spChg chg="del">
          <ac:chgData name="鄭成偉" userId="fd4a660d-bd74-4d15-b5f0-00df4e90a4e8" providerId="ADAL" clId="{EF0175B5-8386-430A-99DC-ADA0D358401A}" dt="2025-09-28T17:38:04.164" v="1496" actId="478"/>
          <ac:spMkLst>
            <pc:docMk/>
            <pc:sldMk cId="77311215" sldId="289"/>
            <ac:spMk id="2" creationId="{D9FD4880-5706-C90E-AE46-804469E9B19E}"/>
          </ac:spMkLst>
        </pc:spChg>
        <pc:spChg chg="del mod">
          <ac:chgData name="鄭成偉" userId="fd4a660d-bd74-4d15-b5f0-00df4e90a4e8" providerId="ADAL" clId="{EF0175B5-8386-430A-99DC-ADA0D358401A}" dt="2025-09-28T17:39:14.441" v="1505" actId="3680"/>
          <ac:spMkLst>
            <pc:docMk/>
            <pc:sldMk cId="77311215" sldId="289"/>
            <ac:spMk id="3" creationId="{FC51AC0A-AA1C-380C-0D54-EAFB82183EC4}"/>
          </ac:spMkLst>
        </pc:spChg>
        <pc:spChg chg="add mod">
          <ac:chgData name="鄭成偉" userId="fd4a660d-bd74-4d15-b5f0-00df4e90a4e8" providerId="ADAL" clId="{EF0175B5-8386-430A-99DC-ADA0D358401A}" dt="2025-09-28T17:37:19.845" v="1494"/>
          <ac:spMkLst>
            <pc:docMk/>
            <pc:sldMk cId="77311215" sldId="289"/>
            <ac:spMk id="4" creationId="{4CD239FA-9470-74E1-C4AB-2BB69E3B4D8C}"/>
          </ac:spMkLst>
        </pc:spChg>
        <pc:spChg chg="add mod">
          <ac:chgData name="鄭成偉" userId="fd4a660d-bd74-4d15-b5f0-00df4e90a4e8" providerId="ADAL" clId="{EF0175B5-8386-430A-99DC-ADA0D358401A}" dt="2025-09-28T17:42:54.878" v="1546" actId="14100"/>
          <ac:spMkLst>
            <pc:docMk/>
            <pc:sldMk cId="77311215" sldId="289"/>
            <ac:spMk id="5" creationId="{6A430510-943F-14AF-6575-C42F7171DB2B}"/>
          </ac:spMkLst>
        </pc:spChg>
        <pc:spChg chg="add mod">
          <ac:chgData name="鄭成偉" userId="fd4a660d-bd74-4d15-b5f0-00df4e90a4e8" providerId="ADAL" clId="{EF0175B5-8386-430A-99DC-ADA0D358401A}" dt="2025-09-28T17:38:06.362" v="1498"/>
          <ac:spMkLst>
            <pc:docMk/>
            <pc:sldMk cId="77311215" sldId="289"/>
            <ac:spMk id="6" creationId="{C8C31DC6-5FA2-31CE-D686-E202138E2B47}"/>
          </ac:spMkLst>
        </pc:spChg>
        <pc:graphicFrameChg chg="add mod ord modGraphic">
          <ac:chgData name="鄭成偉" userId="fd4a660d-bd74-4d15-b5f0-00df4e90a4e8" providerId="ADAL" clId="{EF0175B5-8386-430A-99DC-ADA0D358401A}" dt="2025-09-28T17:42:43.544" v="1543" actId="1076"/>
          <ac:graphicFrameMkLst>
            <pc:docMk/>
            <pc:sldMk cId="77311215" sldId="289"/>
            <ac:graphicFrameMk id="7" creationId="{E9B9FEA6-CD8D-7825-4EB6-A11A6794EF02}"/>
          </ac:graphicFrameMkLst>
        </pc:graphicFrameChg>
      </pc:sldChg>
      <pc:sldChg chg="modSp add mod">
        <pc:chgData name="鄭成偉" userId="fd4a660d-bd74-4d15-b5f0-00df4e90a4e8" providerId="ADAL" clId="{EF0175B5-8386-430A-99DC-ADA0D358401A}" dt="2025-09-28T17:43:57.065" v="1551" actId="14734"/>
        <pc:sldMkLst>
          <pc:docMk/>
          <pc:sldMk cId="1063341688" sldId="290"/>
        </pc:sldMkLst>
        <pc:graphicFrameChg chg="mod modGraphic">
          <ac:chgData name="鄭成偉" userId="fd4a660d-bd74-4d15-b5f0-00df4e90a4e8" providerId="ADAL" clId="{EF0175B5-8386-430A-99DC-ADA0D358401A}" dt="2025-09-28T17:43:57.065" v="1551" actId="14734"/>
          <ac:graphicFrameMkLst>
            <pc:docMk/>
            <pc:sldMk cId="1063341688" sldId="290"/>
            <ac:graphicFrameMk id="7" creationId="{A9F07ECD-C236-246F-7008-56E0A5060843}"/>
          </ac:graphicFrameMkLst>
        </pc:graphicFrameChg>
      </pc:sldChg>
      <pc:sldChg chg="modSp add mod">
        <pc:chgData name="鄭成偉" userId="fd4a660d-bd74-4d15-b5f0-00df4e90a4e8" providerId="ADAL" clId="{EF0175B5-8386-430A-99DC-ADA0D358401A}" dt="2025-09-28T18:06:07.891" v="1566" actId="20577"/>
        <pc:sldMkLst>
          <pc:docMk/>
          <pc:sldMk cId="4198847897" sldId="291"/>
        </pc:sldMkLst>
        <pc:graphicFrameChg chg="mod modGraphic">
          <ac:chgData name="鄭成偉" userId="fd4a660d-bd74-4d15-b5f0-00df4e90a4e8" providerId="ADAL" clId="{EF0175B5-8386-430A-99DC-ADA0D358401A}" dt="2025-09-28T18:06:07.891" v="1566" actId="20577"/>
          <ac:graphicFrameMkLst>
            <pc:docMk/>
            <pc:sldMk cId="4198847897" sldId="291"/>
            <ac:graphicFrameMk id="7" creationId="{504BCFC3-FC8E-5039-7704-AC3211066F2C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65656DF-422C-BD6A-ED88-61644D7E8D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66616" y="3635200"/>
            <a:ext cx="6142101" cy="1518407"/>
          </a:xfrm>
          <a:prstGeom prst="rect">
            <a:avLst/>
          </a:prstGeom>
        </p:spPr>
        <p:txBody>
          <a:bodyPr anchor="ctr"/>
          <a:lstStyle>
            <a:lvl1pPr algn="ctr">
              <a:defRPr sz="3600">
                <a:solidFill>
                  <a:schemeClr val="accent1">
                    <a:lumMod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831142C-B327-7682-7D58-5F61F4E862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6616" y="5153608"/>
            <a:ext cx="6142102" cy="81163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TW" altLang="en-US" sz="3200" kern="1200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按一下以編輯母片子標題樣式</a:t>
            </a:r>
          </a:p>
        </p:txBody>
      </p:sp>
    </p:spTree>
    <p:extLst>
      <p:ext uri="{BB962C8B-B14F-4D97-AF65-F5344CB8AC3E}">
        <p14:creationId xmlns:p14="http://schemas.microsoft.com/office/powerpoint/2010/main" val="1484223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39A6A931-BD93-41CA-D5C0-4458708B8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0907" y="1021279"/>
            <a:ext cx="9059158" cy="1195404"/>
          </a:xfrm>
          <a:prstGeom prst="rect">
            <a:avLst/>
          </a:prstGeo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86DAC326-33E8-D5D3-4632-06CAD4E6CD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0907" y="2381697"/>
            <a:ext cx="9059158" cy="41416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905150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B273D1C-42CC-15C1-3E08-B517F377C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5423" y="1021279"/>
            <a:ext cx="10284642" cy="1195404"/>
          </a:xfrm>
          <a:prstGeom prst="rect">
            <a:avLst/>
          </a:prstGeo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A20595C-C007-1830-4728-768B19106B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5423" y="2381697"/>
            <a:ext cx="10284642" cy="41416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1567473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投影片3"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1">
            <a:extLst>
              <a:ext uri="{FF2B5EF4-FFF2-40B4-BE49-F238E27FC236}">
                <a16:creationId xmlns:a16="http://schemas.microsoft.com/office/drawing/2014/main" id="{FAEA05A0-D8BB-6A5E-72D0-E44204FF5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  <a:prstGeom prst="rect">
            <a:avLst/>
          </a:prstGeo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4" name="內容版面配置區 2">
            <a:extLst>
              <a:ext uri="{FF2B5EF4-FFF2-40B4-BE49-F238E27FC236}">
                <a16:creationId xmlns:a16="http://schemas.microsoft.com/office/drawing/2014/main" id="{400B3251-8E74-6ECD-28EC-AC9ED2C20A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2381697"/>
            <a:ext cx="11462993" cy="414164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319877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369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160C106-0BA6-4374-A4CA-AE17B1C32A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7824" y="3503228"/>
            <a:ext cx="7458850" cy="1501910"/>
          </a:xfrm>
        </p:spPr>
        <p:txBody>
          <a:bodyPr/>
          <a:lstStyle/>
          <a:p>
            <a:r>
              <a:rPr lang="en-US" altLang="zh-TW" b="1" dirty="0"/>
              <a:t>116</a:t>
            </a:r>
            <a:r>
              <a:rPr lang="zh-TW" altLang="en-US" b="1" dirty="0"/>
              <a:t>學年度 增設案</a:t>
            </a:r>
            <a:br>
              <a:rPr lang="en-US" altLang="zh-TW" b="1" dirty="0"/>
            </a:br>
            <a:r>
              <a:rPr lang="zh-TW" altLang="en-US" b="1" dirty="0"/>
              <a:t>健康科學院</a:t>
            </a:r>
            <a:br>
              <a:rPr lang="en-US" altLang="zh-TW" b="1" dirty="0"/>
            </a:br>
            <a:r>
              <a:rPr lang="zh-TW" altLang="en-US" b="1" dirty="0"/>
              <a:t>智慧生醫與精準健康博士學位學程</a:t>
            </a:r>
            <a:br>
              <a:rPr lang="en-US" altLang="zh-TW" b="1" dirty="0"/>
            </a:br>
            <a:r>
              <a:rPr lang="zh-TW" altLang="en-US" sz="2400" dirty="0">
                <a:solidFill>
                  <a:schemeClr val="tx1"/>
                </a:solidFill>
              </a:rPr>
              <a:t>授予學位名稱：理學博士 </a:t>
            </a:r>
            <a:r>
              <a:rPr lang="en-US" altLang="zh-TW" sz="2400" dirty="0">
                <a:solidFill>
                  <a:schemeClr val="tx1"/>
                </a:solidFill>
              </a:rPr>
              <a:t>(Doctor of Philosophy)</a:t>
            </a:r>
            <a:endParaRPr lang="zh-TW" altLang="en-US" sz="2400" dirty="0">
              <a:solidFill>
                <a:schemeClr val="tx1"/>
              </a:solidFill>
            </a:endParaRP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BAEA679E-A94D-4F0F-B62F-4353F4C84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43932" y="6505532"/>
            <a:ext cx="7830249" cy="283195"/>
          </a:xfrm>
        </p:spPr>
        <p:txBody>
          <a:bodyPr/>
          <a:lstStyle/>
          <a:p>
            <a:r>
              <a:rPr lang="zh-TW" altLang="en-US" sz="2000" dirty="0"/>
              <a:t>投影片製作：人工智慧健康產業應用碩士學位學程 鄭成偉 助理教授</a:t>
            </a:r>
          </a:p>
        </p:txBody>
      </p:sp>
    </p:spTree>
    <p:extLst>
      <p:ext uri="{BB962C8B-B14F-4D97-AF65-F5344CB8AC3E}">
        <p14:creationId xmlns:p14="http://schemas.microsoft.com/office/powerpoint/2010/main" val="42501773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EA709A-35D7-ED6C-9B39-9A6DA67C9E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DCB03BD-72D5-7174-5227-0775492FA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</p:spPr>
        <p:txBody>
          <a:bodyPr/>
          <a:lstStyle/>
          <a:p>
            <a:r>
              <a:rPr lang="zh-TW" altLang="en-US" b="1" dirty="0"/>
              <a:t>設立博士班的理由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38EA983-2114-C592-6010-39EC45EB62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2101517"/>
            <a:ext cx="11462993" cy="4421830"/>
          </a:xfrm>
        </p:spPr>
        <p:txBody>
          <a:bodyPr/>
          <a:lstStyle/>
          <a:p>
            <a:r>
              <a:rPr lang="zh-TW" altLang="zh-TW" dirty="0"/>
              <a:t>國際與國內的需求驅動：智慧健康產業的全球與在地發展</a:t>
            </a:r>
            <a:endParaRPr lang="en-US" altLang="zh-TW" dirty="0"/>
          </a:p>
          <a:p>
            <a:r>
              <a:rPr lang="zh-TW" altLang="zh-TW" dirty="0"/>
              <a:t>面對高齡化挑戰，構建未來健康照護解決方案</a:t>
            </a:r>
          </a:p>
          <a:p>
            <a:r>
              <a:rPr lang="zh-TW" altLang="zh-TW" dirty="0"/>
              <a:t>多元學科整合與課程設計，銜接國際產業趨勢</a:t>
            </a:r>
          </a:p>
          <a:p>
            <a:r>
              <a:rPr lang="zh-TW" altLang="zh-TW" dirty="0"/>
              <a:t>符合國家政策與產業發展戰略</a:t>
            </a:r>
            <a:endParaRPr lang="en-US" altLang="zh-TW" dirty="0"/>
          </a:p>
          <a:p>
            <a:r>
              <a:rPr lang="zh-TW" altLang="zh-TW" dirty="0"/>
              <a:t>高階跨領域人才培育的緊迫性與重要性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67464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0EA46-0A81-D58A-C6F2-604466780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F144200-A902-16C1-7127-CBEBD51A6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</p:spPr>
        <p:txBody>
          <a:bodyPr/>
          <a:lstStyle/>
          <a:p>
            <a:r>
              <a:rPr lang="zh-TW" altLang="en-US" b="1" dirty="0"/>
              <a:t>與世界學術潮流之趨勢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FB34531-334F-B921-CF17-96859F1F37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2004291"/>
            <a:ext cx="11462993" cy="4519055"/>
          </a:xfrm>
        </p:spPr>
        <p:txBody>
          <a:bodyPr/>
          <a:lstStyle/>
          <a:p>
            <a:r>
              <a:rPr lang="en-US" altLang="zh-TW" dirty="0"/>
              <a:t>AI</a:t>
            </a:r>
            <a:r>
              <a:rPr lang="zh-TW" altLang="zh-TW" dirty="0"/>
              <a:t>與生醫的跨領域整合</a:t>
            </a:r>
            <a:endParaRPr lang="en-US" altLang="zh-TW" dirty="0"/>
          </a:p>
          <a:p>
            <a:r>
              <a:rPr lang="zh-TW" altLang="zh-TW" dirty="0"/>
              <a:t>精準健康的全球化發展</a:t>
            </a:r>
            <a:endParaRPr lang="en-US" altLang="zh-TW" dirty="0"/>
          </a:p>
          <a:p>
            <a:r>
              <a:rPr lang="zh-TW" altLang="zh-TW" dirty="0"/>
              <a:t>資料數據驅動的醫療創新</a:t>
            </a:r>
            <a:endParaRPr lang="en-US" altLang="zh-TW" dirty="0"/>
          </a:p>
          <a:p>
            <a:r>
              <a:rPr lang="zh-TW" altLang="zh-TW" dirty="0"/>
              <a:t>推動學術與產業的融合</a:t>
            </a:r>
            <a:endParaRPr lang="en-US" altLang="zh-TW" dirty="0"/>
          </a:p>
          <a:p>
            <a:r>
              <a:rPr lang="zh-TW" altLang="zh-TW" dirty="0"/>
              <a:t>符合聯合國可持續發展目標（</a:t>
            </a:r>
            <a:r>
              <a:rPr lang="en-US" altLang="zh-TW" dirty="0"/>
              <a:t>SDGs</a:t>
            </a:r>
            <a:r>
              <a:rPr lang="zh-TW" altLang="zh-TW" dirty="0"/>
              <a:t>）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6888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FC72C-E0DE-BE2A-5639-99C32AC402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BF90B02-62AB-A127-3BF1-8CD9D14F2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</p:spPr>
        <p:txBody>
          <a:bodyPr/>
          <a:lstStyle/>
          <a:p>
            <a:r>
              <a:rPr lang="zh-TW" altLang="en-US" b="1" dirty="0"/>
              <a:t>與國家社會人力需求評估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618820E6-2144-C525-5841-069149A8A3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1909011"/>
            <a:ext cx="11462993" cy="4614335"/>
          </a:xfrm>
        </p:spPr>
        <p:txBody>
          <a:bodyPr/>
          <a:lstStyle/>
          <a:p>
            <a:r>
              <a:rPr lang="zh-TW" altLang="en-US" dirty="0"/>
              <a:t>學生來源：</a:t>
            </a:r>
            <a:endParaRPr lang="en-US" altLang="zh-TW" dirty="0"/>
          </a:p>
          <a:p>
            <a:pPr lvl="1"/>
            <a:r>
              <a:rPr lang="x-none" altLang="zh-TW" dirty="0"/>
              <a:t>醫學、生醫、資訊、統計、電機、資工、資管、醫管、公共衛生、藥學、醫工</a:t>
            </a:r>
            <a:r>
              <a:rPr lang="zh-TW" altLang="zh-TW" dirty="0"/>
              <a:t>、</a:t>
            </a:r>
            <a:r>
              <a:rPr lang="x-none" altLang="zh-TW" dirty="0"/>
              <a:t>健康科學</a:t>
            </a:r>
            <a:r>
              <a:rPr lang="zh-HK" altLang="zh-TW" dirty="0"/>
              <a:t>院</a:t>
            </a:r>
            <a:r>
              <a:rPr lang="x-none" altLang="zh-TW" dirty="0"/>
              <a:t>等相關</a:t>
            </a:r>
            <a:r>
              <a:rPr lang="x-none" altLang="zh-TW" dirty="0">
                <a:solidFill>
                  <a:srgbClr val="0070C0"/>
                </a:solidFill>
              </a:rPr>
              <a:t>碩士</a:t>
            </a:r>
            <a:r>
              <a:rPr lang="x-none" altLang="zh-TW" dirty="0"/>
              <a:t>；或具同等專業研究/臨床/產業資歷。</a:t>
            </a:r>
            <a:endParaRPr lang="zh-TW" altLang="zh-TW" sz="2000" dirty="0"/>
          </a:p>
          <a:p>
            <a:pPr lvl="1"/>
            <a:r>
              <a:rPr lang="zh-TW" altLang="zh-TW" dirty="0">
                <a:solidFill>
                  <a:srgbClr val="0070C0"/>
                </a:solidFill>
              </a:rPr>
              <a:t>醫師與</a:t>
            </a:r>
            <a:r>
              <a:rPr lang="x-none" altLang="zh-TW" dirty="0">
                <a:solidFill>
                  <a:srgbClr val="0070C0"/>
                </a:solidFill>
              </a:rPr>
              <a:t>醫療體系同仁</a:t>
            </a:r>
            <a:r>
              <a:rPr lang="x-none" altLang="zh-TW" dirty="0"/>
              <a:t>，並對AI發展與應用有興趣者。</a:t>
            </a:r>
            <a:endParaRPr lang="zh-TW" altLang="zh-TW" sz="2000" dirty="0"/>
          </a:p>
          <a:p>
            <a:pPr lvl="1"/>
            <a:r>
              <a:rPr lang="x-none" altLang="zh-TW" dirty="0"/>
              <a:t>有志於從事ICT、精準健康、生醫藥研發或產業應用的</a:t>
            </a:r>
            <a:r>
              <a:rPr lang="x-none" altLang="zh-TW" dirty="0">
                <a:solidFill>
                  <a:srgbClr val="0070C0"/>
                </a:solidFill>
              </a:rPr>
              <a:t>在職</a:t>
            </a:r>
            <a:r>
              <a:rPr lang="zh-TW" altLang="en-US" dirty="0">
                <a:solidFill>
                  <a:srgbClr val="0070C0"/>
                </a:solidFill>
              </a:rPr>
              <a:t>菁英</a:t>
            </a:r>
            <a:r>
              <a:rPr lang="x-none" altLang="zh-TW" dirty="0"/>
              <a:t>。</a:t>
            </a:r>
            <a:endParaRPr lang="en-US" altLang="zh-TW" dirty="0"/>
          </a:p>
          <a:p>
            <a:r>
              <a:rPr lang="x-none" altLang="zh-TW" dirty="0"/>
              <a:t>預計每年招收</a:t>
            </a:r>
            <a:r>
              <a:rPr lang="zh-TW" altLang="en-US" dirty="0"/>
              <a:t>名額：</a:t>
            </a:r>
            <a:r>
              <a:rPr lang="x-none" altLang="zh-TW" dirty="0">
                <a:solidFill>
                  <a:srgbClr val="0070C0"/>
                </a:solidFill>
              </a:rPr>
              <a:t>3名</a:t>
            </a:r>
            <a:r>
              <a:rPr lang="en-US" altLang="zh-TW" dirty="0">
                <a:solidFill>
                  <a:srgbClr val="0070C0"/>
                </a:solidFill>
              </a:rPr>
              <a:t>(</a:t>
            </a:r>
            <a:r>
              <a:rPr lang="zh-TW" altLang="en-US" dirty="0">
                <a:solidFill>
                  <a:srgbClr val="0070C0"/>
                </a:solidFill>
              </a:rPr>
              <a:t>由本校博士班既有總量內名額流用</a:t>
            </a:r>
            <a:r>
              <a:rPr lang="en-US" altLang="zh-TW" dirty="0">
                <a:solidFill>
                  <a:srgbClr val="0070C0"/>
                </a:solidFill>
              </a:rPr>
              <a:t>)</a:t>
            </a:r>
            <a:endParaRPr lang="en-US" altLang="zh-TW" dirty="0"/>
          </a:p>
          <a:p>
            <a:r>
              <a:rPr lang="zh-TW" altLang="en-US" dirty="0"/>
              <a:t>相近系所招生名額：</a:t>
            </a:r>
            <a:endParaRPr lang="en-US" altLang="zh-TW" dirty="0"/>
          </a:p>
          <a:p>
            <a:pPr lvl="1"/>
            <a:r>
              <a:rPr lang="zh-TW" altLang="en-US" dirty="0"/>
              <a:t>國立清華大學 智慧生醫博士學位學程 </a:t>
            </a:r>
            <a:r>
              <a:rPr lang="en-US" altLang="zh-TW" dirty="0"/>
              <a:t>(113</a:t>
            </a:r>
            <a:r>
              <a:rPr lang="zh-TW" altLang="en-US" dirty="0"/>
              <a:t>學年度</a:t>
            </a:r>
            <a:r>
              <a:rPr lang="en-US" altLang="zh-TW" dirty="0"/>
              <a:t>3</a:t>
            </a:r>
            <a:r>
              <a:rPr lang="zh-TW" altLang="en-US" dirty="0"/>
              <a:t>名</a:t>
            </a:r>
            <a:r>
              <a:rPr lang="en-US" altLang="zh-TW" dirty="0"/>
              <a:t>)</a:t>
            </a:r>
          </a:p>
          <a:p>
            <a:pPr lvl="1"/>
            <a:r>
              <a:rPr lang="zh-TW" altLang="en-US" dirty="0"/>
              <a:t>國立臺灣大學 精準健康博士學位學程 </a:t>
            </a:r>
            <a:r>
              <a:rPr lang="en-US" altLang="zh-TW" dirty="0"/>
              <a:t>(113</a:t>
            </a:r>
            <a:r>
              <a:rPr lang="zh-TW" altLang="en-US" dirty="0"/>
              <a:t>學年度</a:t>
            </a:r>
            <a:r>
              <a:rPr lang="en-US" altLang="zh-TW" dirty="0"/>
              <a:t>10</a:t>
            </a:r>
            <a:r>
              <a:rPr lang="zh-TW" altLang="en-US" dirty="0"/>
              <a:t>名</a:t>
            </a:r>
            <a:r>
              <a:rPr lang="en-US" altLang="zh-TW" dirty="0"/>
              <a:t>)</a:t>
            </a:r>
          </a:p>
          <a:p>
            <a:r>
              <a:rPr lang="zh-TW" altLang="en-US" dirty="0"/>
              <a:t>就業市場：</a:t>
            </a:r>
            <a:r>
              <a:rPr lang="zh-TW" altLang="zh-TW" dirty="0"/>
              <a:t>醫療</a:t>
            </a:r>
            <a:r>
              <a:rPr lang="zh-TW" altLang="en-US" dirty="0"/>
              <a:t>體系、</a:t>
            </a:r>
            <a:r>
              <a:rPr lang="zh-TW" altLang="zh-TW" dirty="0"/>
              <a:t>生醫健康產業</a:t>
            </a:r>
            <a:r>
              <a:rPr lang="zh-TW" altLang="en-US" dirty="0"/>
              <a:t>、</a:t>
            </a:r>
            <a:r>
              <a:rPr lang="zh-TW" altLang="zh-TW" dirty="0"/>
              <a:t>學術研究</a:t>
            </a:r>
            <a:r>
              <a:rPr lang="zh-TW" altLang="en-US" dirty="0"/>
              <a:t>、</a:t>
            </a:r>
            <a:r>
              <a:rPr lang="zh-TW" altLang="zh-TW" dirty="0"/>
              <a:t>創業</a:t>
            </a:r>
            <a:r>
              <a:rPr lang="zh-TW" altLang="en-US" dirty="0"/>
              <a:t>、</a:t>
            </a:r>
            <a:r>
              <a:rPr lang="zh-TW" altLang="zh-TW" dirty="0"/>
              <a:t>國際</a:t>
            </a:r>
            <a:r>
              <a:rPr lang="zh-TW" altLang="en-US" dirty="0"/>
              <a:t>接軌</a:t>
            </a:r>
            <a:endParaRPr lang="zh-TW" altLang="zh-TW" dirty="0"/>
          </a:p>
          <a:p>
            <a:endParaRPr lang="zh-TW" altLang="zh-TW" sz="2400" dirty="0"/>
          </a:p>
          <a:p>
            <a:pPr lvl="1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61462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D0BA3E-6D1B-E295-899E-0BAE2424C6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C71D34A-2AAA-3C79-857D-203B7307B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</p:spPr>
        <p:txBody>
          <a:bodyPr/>
          <a:lstStyle/>
          <a:p>
            <a:r>
              <a:rPr lang="zh-TW" altLang="en-US" b="1" dirty="0"/>
              <a:t>與學校整體發展之評估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7FBB1BF-8A74-117C-62C7-91241191A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2101517"/>
            <a:ext cx="11462993" cy="4421830"/>
          </a:xfrm>
        </p:spPr>
        <p:txBody>
          <a:bodyPr/>
          <a:lstStyle/>
          <a:p>
            <a:r>
              <a:rPr lang="zh-TW" altLang="en-US" dirty="0"/>
              <a:t>與高雄醫學大學歷史與願景的契合性</a:t>
            </a:r>
          </a:p>
          <a:p>
            <a:r>
              <a:rPr lang="zh-TW" altLang="en-US" dirty="0"/>
              <a:t>配合中長期校務發展目標與策略</a:t>
            </a:r>
          </a:p>
          <a:p>
            <a:r>
              <a:rPr lang="zh-TW" altLang="en-US" dirty="0"/>
              <a:t>整合附屬醫療與研究資源</a:t>
            </a:r>
          </a:p>
          <a:p>
            <a:r>
              <a:rPr lang="zh-TW" altLang="en-US" dirty="0"/>
              <a:t>促進產學研合作與全球連結</a:t>
            </a:r>
          </a:p>
          <a:p>
            <a:r>
              <a:rPr lang="zh-TW" altLang="en-US" dirty="0"/>
              <a:t>全球挑戰與在地需求</a:t>
            </a:r>
          </a:p>
          <a:p>
            <a:r>
              <a:rPr lang="zh-TW" altLang="en-US" dirty="0"/>
              <a:t>學校資源的挹注</a:t>
            </a:r>
          </a:p>
          <a:p>
            <a:r>
              <a:rPr lang="zh-TW" altLang="en-US" dirty="0"/>
              <a:t>未來展望</a:t>
            </a:r>
          </a:p>
        </p:txBody>
      </p:sp>
    </p:spTree>
    <p:extLst>
      <p:ext uri="{BB962C8B-B14F-4D97-AF65-F5344CB8AC3E}">
        <p14:creationId xmlns:p14="http://schemas.microsoft.com/office/powerpoint/2010/main" val="1366654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9BE81-025D-EDDB-9C90-10D643E88B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02AFE50-512D-589F-899D-613558CC3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4636" y="226952"/>
            <a:ext cx="11462993" cy="1195404"/>
          </a:xfrm>
        </p:spPr>
        <p:txBody>
          <a:bodyPr/>
          <a:lstStyle/>
          <a:p>
            <a:r>
              <a:rPr lang="zh-TW" altLang="en-US" b="1" dirty="0"/>
              <a:t>現有之相關領域館藏統計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5088A5A7-B120-95EE-D07A-60CE8E16E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437" y="1147072"/>
            <a:ext cx="9571490" cy="5227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78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FF6D2-16E2-E685-B00F-3714E2BFA4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D70653A-9591-5B24-DC08-D0362B2BD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84563" y="158228"/>
            <a:ext cx="11462993" cy="1195404"/>
          </a:xfrm>
        </p:spPr>
        <p:txBody>
          <a:bodyPr/>
          <a:lstStyle/>
          <a:p>
            <a:r>
              <a:rPr lang="zh-TW" altLang="en-US" b="1" dirty="0"/>
              <a:t>已有或擬增購之設備儀器</a:t>
            </a:r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4EBCE437-0808-AA99-F6AA-5598547FC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718" y="755930"/>
            <a:ext cx="9841103" cy="4255281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id="{1F389886-7155-E45D-D7F8-DA1A916EFF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6718" y="5166048"/>
            <a:ext cx="9871882" cy="1547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7424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0CEE935-264B-4511-1810-47525C254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09969" y="162297"/>
            <a:ext cx="5824432" cy="1195404"/>
          </a:xfrm>
        </p:spPr>
        <p:txBody>
          <a:bodyPr/>
          <a:lstStyle/>
          <a:p>
            <a:r>
              <a:rPr lang="zh-TW" altLang="en-US" b="1" dirty="0"/>
              <a:t>空間規劃</a:t>
            </a:r>
          </a:p>
        </p:txBody>
      </p:sp>
      <p:graphicFrame>
        <p:nvGraphicFramePr>
          <p:cNvPr id="8" name="內容版面配置區 7">
            <a:extLst>
              <a:ext uri="{FF2B5EF4-FFF2-40B4-BE49-F238E27FC236}">
                <a16:creationId xmlns:a16="http://schemas.microsoft.com/office/drawing/2014/main" id="{25600245-C61D-46BA-5D0B-F24F36DCA7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795346"/>
              </p:ext>
            </p:extLst>
          </p:nvPr>
        </p:nvGraphicFramePr>
        <p:xfrm>
          <a:off x="1269918" y="4841503"/>
          <a:ext cx="10283824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8482">
                  <a:extLst>
                    <a:ext uri="{9D8B030D-6E8A-4147-A177-3AD203B41FA5}">
                      <a16:colId xmlns:a16="http://schemas.microsoft.com/office/drawing/2014/main" val="3638614965"/>
                    </a:ext>
                  </a:extLst>
                </a:gridCol>
                <a:gridCol w="1459832">
                  <a:extLst>
                    <a:ext uri="{9D8B030D-6E8A-4147-A177-3AD203B41FA5}">
                      <a16:colId xmlns:a16="http://schemas.microsoft.com/office/drawing/2014/main" val="563678853"/>
                    </a:ext>
                  </a:extLst>
                </a:gridCol>
                <a:gridCol w="5213684">
                  <a:extLst>
                    <a:ext uri="{9D8B030D-6E8A-4147-A177-3AD203B41FA5}">
                      <a16:colId xmlns:a16="http://schemas.microsoft.com/office/drawing/2014/main" val="419721779"/>
                    </a:ext>
                  </a:extLst>
                </a:gridCol>
                <a:gridCol w="2441826">
                  <a:extLst>
                    <a:ext uri="{9D8B030D-6E8A-4147-A177-3AD203B41FA5}">
                      <a16:colId xmlns:a16="http://schemas.microsoft.com/office/drawing/2014/main" val="17638406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zh-TW" altLang="en-US" dirty="0"/>
                        <a:t>學年度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學生人數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教師人數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空間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7617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116</a:t>
                      </a:r>
                      <a:endParaRPr lang="zh-TW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3</a:t>
                      </a:r>
                      <a:r>
                        <a:rPr lang="zh-TW" altLang="en-US" dirty="0"/>
                        <a:t>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20</a:t>
                      </a:r>
                      <a:r>
                        <a:rPr lang="zh-TW" altLang="en-US" dirty="0"/>
                        <a:t>名 </a:t>
                      </a:r>
                      <a:r>
                        <a:rPr lang="en-US" altLang="zh-TW" dirty="0"/>
                        <a:t>(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名；副教授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名；助理教授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dirty="0"/>
                        <a:t>濟世大樓、國研大樓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2645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117</a:t>
                      </a:r>
                      <a:endParaRPr lang="zh-TW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6</a:t>
                      </a:r>
                      <a:r>
                        <a:rPr lang="zh-TW" altLang="en-US" dirty="0"/>
                        <a:t>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21</a:t>
                      </a:r>
                      <a:r>
                        <a:rPr lang="zh-TW" altLang="en-US" dirty="0"/>
                        <a:t>名 </a:t>
                      </a:r>
                      <a:r>
                        <a:rPr lang="en-US" altLang="zh-TW" dirty="0"/>
                        <a:t>(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名；副教授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名；助理教授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/>
                        <a:t>濟世大樓、國研大樓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59876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118</a:t>
                      </a:r>
                      <a:endParaRPr lang="zh-TW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9</a:t>
                      </a:r>
                      <a:r>
                        <a:rPr lang="zh-TW" altLang="en-US" dirty="0"/>
                        <a:t>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22</a:t>
                      </a:r>
                      <a:r>
                        <a:rPr lang="zh-TW" altLang="en-US" dirty="0"/>
                        <a:t>名 </a:t>
                      </a:r>
                      <a:r>
                        <a:rPr lang="en-US" altLang="zh-TW" dirty="0"/>
                        <a:t>(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名；副教授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名；助理教授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/>
                        <a:t>濟世大樓、國研大樓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8952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b="1" dirty="0"/>
                        <a:t>119</a:t>
                      </a:r>
                      <a:endParaRPr lang="zh-TW" alt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TW" dirty="0"/>
                        <a:t>12</a:t>
                      </a:r>
                      <a:r>
                        <a:rPr lang="zh-TW" altLang="en-US" dirty="0"/>
                        <a:t>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dirty="0"/>
                        <a:t>22</a:t>
                      </a:r>
                      <a:r>
                        <a:rPr lang="zh-TW" altLang="en-US" dirty="0"/>
                        <a:t>名 </a:t>
                      </a:r>
                      <a:r>
                        <a:rPr lang="en-US" altLang="zh-TW" dirty="0"/>
                        <a:t>(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名；副教授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名；助理教授</a:t>
                      </a:r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zh-TW" altLang="zh-TW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名</a:t>
                      </a:r>
                      <a:r>
                        <a:rPr lang="en-US" altLang="zh-TW" dirty="0"/>
                        <a:t>)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dirty="0"/>
                        <a:t>濟世大樓、國研大樓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0370852"/>
                  </a:ext>
                </a:extLst>
              </a:tr>
            </a:tbl>
          </a:graphicData>
        </a:graphic>
      </p:graphicFrame>
      <p:pic>
        <p:nvPicPr>
          <p:cNvPr id="5" name="圖片 4">
            <a:extLst>
              <a:ext uri="{FF2B5EF4-FFF2-40B4-BE49-F238E27FC236}">
                <a16:creationId xmlns:a16="http://schemas.microsoft.com/office/drawing/2014/main" id="{0FE70026-8B5D-B822-5AE8-0DC480DD2B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823" y="874277"/>
            <a:ext cx="10284642" cy="2832282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EECBBD79-30DA-F9BF-8D2D-A5CFC4E93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18" y="3931267"/>
            <a:ext cx="10398452" cy="810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7825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8ACAF-27B0-387A-3411-2FE9814A9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F3E793E-6071-6B5F-1A25-A1A217CFEB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</p:spPr>
        <p:txBody>
          <a:bodyPr/>
          <a:lstStyle/>
          <a:p>
            <a:r>
              <a:rPr lang="zh-TW" altLang="en-US" b="1" dirty="0"/>
              <a:t>與學校整體發展之評估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5077EF3-1ED4-34E6-A640-0A8D6DAE9C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2101517"/>
            <a:ext cx="11462993" cy="4421830"/>
          </a:xfrm>
        </p:spPr>
        <p:txBody>
          <a:bodyPr/>
          <a:lstStyle/>
          <a:p>
            <a:r>
              <a:rPr lang="zh-TW" altLang="en-US" dirty="0"/>
              <a:t>與高雄醫學大學歷史與願景的契合性</a:t>
            </a:r>
          </a:p>
          <a:p>
            <a:r>
              <a:rPr lang="zh-TW" altLang="en-US" dirty="0"/>
              <a:t>配合中長期校務發展目標與策略</a:t>
            </a:r>
          </a:p>
          <a:p>
            <a:r>
              <a:rPr lang="zh-TW" altLang="en-US" dirty="0"/>
              <a:t>整合附屬醫療與研究資源</a:t>
            </a:r>
          </a:p>
          <a:p>
            <a:r>
              <a:rPr lang="zh-TW" altLang="en-US" dirty="0"/>
              <a:t>促進產學研合作與全球連結</a:t>
            </a:r>
          </a:p>
          <a:p>
            <a:r>
              <a:rPr lang="zh-TW" altLang="en-US" dirty="0"/>
              <a:t>全球挑戰與在地需求</a:t>
            </a:r>
          </a:p>
          <a:p>
            <a:r>
              <a:rPr lang="zh-TW" altLang="en-US" dirty="0"/>
              <a:t>學校資源的挹注</a:t>
            </a:r>
          </a:p>
          <a:p>
            <a:r>
              <a:rPr lang="zh-TW" altLang="en-US" dirty="0"/>
              <a:t>未來展望</a:t>
            </a:r>
          </a:p>
        </p:txBody>
      </p:sp>
    </p:spTree>
    <p:extLst>
      <p:ext uri="{BB962C8B-B14F-4D97-AF65-F5344CB8AC3E}">
        <p14:creationId xmlns:p14="http://schemas.microsoft.com/office/powerpoint/2010/main" val="8956754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647AE4-D18F-F7BE-C35F-1DB55351B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98B60FC-F070-F907-E124-798FEB435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</p:spPr>
        <p:txBody>
          <a:bodyPr/>
          <a:lstStyle/>
          <a:p>
            <a:r>
              <a:rPr lang="zh-TW" altLang="en-US" b="1" dirty="0"/>
              <a:t>其他具設立優勢條件之說明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DF27C8E6-39AE-E059-BA13-09F74AD1CB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2101517"/>
            <a:ext cx="11462993" cy="4421830"/>
          </a:xfrm>
        </p:spPr>
        <p:txBody>
          <a:bodyPr/>
          <a:lstStyle/>
          <a:p>
            <a:r>
              <a:rPr lang="zh-TW" altLang="en-US" dirty="0"/>
              <a:t>附設醫療體系提供</a:t>
            </a:r>
            <a:r>
              <a:rPr lang="zh-TW" altLang="en-US" dirty="0">
                <a:solidFill>
                  <a:srgbClr val="0070C0"/>
                </a:solidFill>
              </a:rPr>
              <a:t>豐沛臨床數據資源</a:t>
            </a:r>
          </a:p>
          <a:p>
            <a:r>
              <a:rPr lang="zh-TW" altLang="en-US" dirty="0"/>
              <a:t>校內設有</a:t>
            </a:r>
            <a:r>
              <a:rPr lang="zh-TW" altLang="en-US" dirty="0">
                <a:solidFill>
                  <a:srgbClr val="0070C0"/>
                </a:solidFill>
              </a:rPr>
              <a:t>大數據研究中心</a:t>
            </a:r>
            <a:r>
              <a:rPr lang="zh-TW" altLang="en-US" dirty="0"/>
              <a:t>與</a:t>
            </a:r>
            <a:r>
              <a:rPr lang="zh-TW" altLang="en-US" dirty="0">
                <a:solidFill>
                  <a:srgbClr val="0070C0"/>
                </a:solidFill>
              </a:rPr>
              <a:t>人工智慧生醫研究院</a:t>
            </a:r>
          </a:p>
          <a:p>
            <a:r>
              <a:rPr lang="zh-TW" altLang="en-US" dirty="0">
                <a:solidFill>
                  <a:srgbClr val="0070C0"/>
                </a:solidFill>
              </a:rPr>
              <a:t>跨學院</a:t>
            </a:r>
            <a:r>
              <a:rPr lang="zh-TW" altLang="en-US" dirty="0"/>
              <a:t>多元合作與師資陣容</a:t>
            </a:r>
          </a:p>
          <a:p>
            <a:r>
              <a:rPr lang="zh-TW" altLang="en-US" dirty="0"/>
              <a:t>適合人工智慧與精準健康應用的發展環境</a:t>
            </a:r>
          </a:p>
          <a:p>
            <a:r>
              <a:rPr lang="zh-TW" altLang="en-US" dirty="0"/>
              <a:t>支持技術轉移與成果應用</a:t>
            </a:r>
          </a:p>
        </p:txBody>
      </p:sp>
    </p:spTree>
    <p:extLst>
      <p:ext uri="{BB962C8B-B14F-4D97-AF65-F5344CB8AC3E}">
        <p14:creationId xmlns:p14="http://schemas.microsoft.com/office/powerpoint/2010/main" val="2859184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932E72-545A-41F1-FD32-C97A3D99E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5A1BE0C-D398-18C3-098F-4065192E0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3679" y="3122795"/>
            <a:ext cx="10284642" cy="1195404"/>
          </a:xfrm>
        </p:spPr>
        <p:txBody>
          <a:bodyPr/>
          <a:lstStyle/>
          <a:p>
            <a:pPr algn="ctr"/>
            <a:r>
              <a:rPr lang="zh-TW" altLang="en-US" b="1" dirty="0"/>
              <a:t>謝謝指教</a:t>
            </a:r>
          </a:p>
        </p:txBody>
      </p:sp>
    </p:spTree>
    <p:extLst>
      <p:ext uri="{BB962C8B-B14F-4D97-AF65-F5344CB8AC3E}">
        <p14:creationId xmlns:p14="http://schemas.microsoft.com/office/powerpoint/2010/main" val="570636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558B26-3252-BCAD-1728-112F7C23F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3634AAA-5521-230D-AD3D-F06C6261B9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</p:spPr>
        <p:txBody>
          <a:bodyPr/>
          <a:lstStyle/>
          <a:p>
            <a:r>
              <a:rPr lang="zh-TW" altLang="en-US" b="1" dirty="0"/>
              <a:t>博士學位學程增設申請程序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B5DDEB2D-4D1E-9697-978B-542C16D30F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7" y="2216683"/>
            <a:ext cx="12107965" cy="271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63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CC0352-CE29-5925-C514-257E5D88C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58074C8-E8E7-2DA9-D0FB-BE029E3C7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</p:spPr>
        <p:txBody>
          <a:bodyPr/>
          <a:lstStyle/>
          <a:p>
            <a:r>
              <a:rPr lang="zh-TW" altLang="en-US" b="1" dirty="0"/>
              <a:t>外審結果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8FC330-A026-51E9-3A60-7BCAFB1C69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4082" y="1738094"/>
            <a:ext cx="3023854" cy="698387"/>
          </a:xfrm>
        </p:spPr>
        <p:txBody>
          <a:bodyPr/>
          <a:lstStyle/>
          <a:p>
            <a:r>
              <a:rPr lang="en-US" altLang="zh-TW" sz="3200" b="1" dirty="0">
                <a:solidFill>
                  <a:srgbClr val="0070C0"/>
                </a:solidFill>
              </a:rPr>
              <a:t>3</a:t>
            </a:r>
            <a:r>
              <a:rPr lang="zh-TW" altLang="en-US" sz="3200" b="1" dirty="0">
                <a:solidFill>
                  <a:srgbClr val="0070C0"/>
                </a:solidFill>
              </a:rPr>
              <a:t>位 極力推薦</a:t>
            </a:r>
          </a:p>
        </p:txBody>
      </p:sp>
      <p:sp>
        <p:nvSpPr>
          <p:cNvPr id="6" name="內容版面配置區 2">
            <a:extLst>
              <a:ext uri="{FF2B5EF4-FFF2-40B4-BE49-F238E27FC236}">
                <a16:creationId xmlns:a16="http://schemas.microsoft.com/office/drawing/2014/main" id="{29360319-C0CD-6CBB-D436-D2954CEBD365}"/>
              </a:ext>
            </a:extLst>
          </p:cNvPr>
          <p:cNvSpPr txBox="1">
            <a:spLocks/>
          </p:cNvSpPr>
          <p:nvPr/>
        </p:nvSpPr>
        <p:spPr>
          <a:xfrm>
            <a:off x="3244704" y="907918"/>
            <a:ext cx="5727727" cy="69838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TW" altLang="en-US" sz="3200" b="1" dirty="0"/>
              <a:t>學術條件自我檢核表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A7F9D389-517B-E0F5-F131-A61AF53B93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610" y="1606305"/>
            <a:ext cx="8714522" cy="476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3168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ED792-4B74-7B66-A1AC-109BD6132F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2B383DC-DD58-0B9A-E5B5-6F80DB7AD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72" y="1021279"/>
            <a:ext cx="11462993" cy="1195404"/>
          </a:xfrm>
        </p:spPr>
        <p:txBody>
          <a:bodyPr/>
          <a:lstStyle/>
          <a:p>
            <a:r>
              <a:rPr lang="zh-TW" altLang="en-US" b="1" dirty="0"/>
              <a:t>發展重點與方向</a:t>
            </a:r>
          </a:p>
        </p:txBody>
      </p:sp>
      <p:pic>
        <p:nvPicPr>
          <p:cNvPr id="4" name="圖片 3" descr="國家發展委員會-六大核心戰略產業推動方案(110年～113年)_0">
            <a:extLst>
              <a:ext uri="{FF2B5EF4-FFF2-40B4-BE49-F238E27FC236}">
                <a16:creationId xmlns:a16="http://schemas.microsoft.com/office/drawing/2014/main" id="{99187FFD-BAB8-D329-5FC1-75D2B9EF76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7477" y="1618981"/>
            <a:ext cx="6479540" cy="29718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3B5714CB-CF88-284C-509D-C922F6EC50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72" y="2021305"/>
            <a:ext cx="11462993" cy="4502041"/>
          </a:xfrm>
        </p:spPr>
        <p:txBody>
          <a:bodyPr/>
          <a:lstStyle/>
          <a:p>
            <a:r>
              <a:rPr lang="zh-TW" altLang="zh-TW" dirty="0"/>
              <a:t>對應</a:t>
            </a:r>
            <a:r>
              <a:rPr lang="zh-TW" altLang="zh-TW" dirty="0">
                <a:solidFill>
                  <a:srgbClr val="0070C0"/>
                </a:solidFill>
              </a:rPr>
              <a:t>國際與國內</a:t>
            </a:r>
            <a:r>
              <a:rPr lang="zh-TW" altLang="zh-TW" dirty="0"/>
              <a:t>發展趨勢</a:t>
            </a:r>
          </a:p>
          <a:p>
            <a:r>
              <a:rPr lang="zh-TW" altLang="zh-TW" dirty="0"/>
              <a:t>結合</a:t>
            </a:r>
            <a:r>
              <a:rPr lang="zh-TW" altLang="zh-TW" dirty="0">
                <a:solidFill>
                  <a:srgbClr val="0070C0"/>
                </a:solidFill>
              </a:rPr>
              <a:t>高雄醫學大學</a:t>
            </a:r>
            <a:r>
              <a:rPr lang="zh-TW" altLang="zh-TW" dirty="0"/>
              <a:t>校內資源與合作</a:t>
            </a:r>
          </a:p>
          <a:p>
            <a:r>
              <a:rPr lang="zh-TW" altLang="zh-TW" dirty="0"/>
              <a:t>與</a:t>
            </a:r>
            <a:r>
              <a:rPr lang="zh-TW" altLang="zh-TW" dirty="0">
                <a:solidFill>
                  <a:srgbClr val="0070C0"/>
                </a:solidFill>
              </a:rPr>
              <a:t>高醫體系</a:t>
            </a:r>
            <a:r>
              <a:rPr lang="zh-TW" altLang="zh-TW" dirty="0"/>
              <a:t>醫院的臨床合作</a:t>
            </a:r>
          </a:p>
          <a:p>
            <a:r>
              <a:rPr lang="zh-TW" altLang="zh-TW" dirty="0"/>
              <a:t>與國內他校或研究機構的深化合作</a:t>
            </a:r>
            <a:endParaRPr lang="en-US" altLang="zh-TW" dirty="0"/>
          </a:p>
          <a:p>
            <a:r>
              <a:rPr lang="zh-TW" altLang="zh-TW" dirty="0"/>
              <a:t>銜接</a:t>
            </a:r>
            <a:r>
              <a:rPr lang="zh-TW" altLang="zh-TW" dirty="0">
                <a:solidFill>
                  <a:srgbClr val="0070C0"/>
                </a:solidFill>
              </a:rPr>
              <a:t>國家政策與產業</a:t>
            </a:r>
            <a:r>
              <a:rPr lang="zh-TW" altLang="zh-TW" dirty="0"/>
              <a:t>需求</a:t>
            </a:r>
          </a:p>
          <a:p>
            <a:r>
              <a:rPr lang="zh-TW" altLang="zh-TW" dirty="0"/>
              <a:t>核心教學與研究重點</a:t>
            </a:r>
            <a:r>
              <a:rPr lang="zh-TW" altLang="en-US" dirty="0"/>
              <a:t>：</a:t>
            </a:r>
            <a:r>
              <a:rPr lang="zh-TW" altLang="zh-TW" dirty="0"/>
              <a:t>跨領域整合</a:t>
            </a:r>
            <a:r>
              <a:rPr lang="zh-TW" altLang="en-US" dirty="0"/>
              <a:t>、</a:t>
            </a:r>
            <a:r>
              <a:rPr lang="zh-TW" altLang="zh-TW" dirty="0"/>
              <a:t>創新與實踐</a:t>
            </a:r>
            <a:r>
              <a:rPr lang="zh-TW" altLang="en-US" dirty="0"/>
              <a:t>、</a:t>
            </a:r>
            <a:r>
              <a:rPr lang="zh-TW" altLang="zh-TW" dirty="0"/>
              <a:t>臨床轉化與商業化</a:t>
            </a:r>
          </a:p>
          <a:p>
            <a:r>
              <a:rPr lang="zh-TW" altLang="zh-TW" dirty="0"/>
              <a:t>對應高齡化社會的健康挑戰</a:t>
            </a:r>
          </a:p>
          <a:p>
            <a:r>
              <a:rPr lang="zh-TW" altLang="zh-TW" dirty="0"/>
              <a:t>科技與人文結合，打造以人為本的健康願景</a:t>
            </a:r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66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45FDEC-0ACA-9D02-9A8A-7D7EBFEEAF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FD7D35A8-DD4C-6256-244C-B731781F0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69290" y="217715"/>
            <a:ext cx="3705401" cy="641266"/>
          </a:xfrm>
        </p:spPr>
        <p:txBody>
          <a:bodyPr/>
          <a:lstStyle/>
          <a:p>
            <a:r>
              <a:rPr lang="zh-TW" altLang="en-US" b="1" dirty="0"/>
              <a:t>師資結構規劃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23A233F2-E77A-9FA0-D15B-FD198C8918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8027" y="993132"/>
            <a:ext cx="11462993" cy="509285"/>
          </a:xfrm>
        </p:spPr>
        <p:txBody>
          <a:bodyPr/>
          <a:lstStyle/>
          <a:p>
            <a:r>
              <a:rPr lang="zh-TW" altLang="zh-TW" dirty="0"/>
              <a:t>現有專任師資</a:t>
            </a:r>
            <a:r>
              <a:rPr lang="en-US" altLang="zh-TW" dirty="0"/>
              <a:t>2</a:t>
            </a:r>
            <a:r>
              <a:rPr lang="zh-TW" altLang="zh-TW" dirty="0"/>
              <a:t>員，其中副教授以上者</a:t>
            </a:r>
            <a:r>
              <a:rPr lang="en-US" altLang="zh-TW" dirty="0"/>
              <a:t>2</a:t>
            </a:r>
            <a:r>
              <a:rPr lang="zh-TW" altLang="zh-TW" dirty="0"/>
              <a:t>員，助理教授以上者</a:t>
            </a:r>
            <a:r>
              <a:rPr lang="en-US" altLang="zh-TW" dirty="0"/>
              <a:t>2</a:t>
            </a:r>
            <a:r>
              <a:rPr lang="zh-TW" altLang="zh-TW" dirty="0"/>
              <a:t>員</a:t>
            </a: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EF3D0B9F-139F-5144-460B-8A97E1C56A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027" y="1502417"/>
            <a:ext cx="10686100" cy="387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414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E9B9FEA6-CD8D-7825-4EB6-A11A6794EF0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0062636"/>
              </p:ext>
            </p:extLst>
          </p:nvPr>
        </p:nvGraphicFramePr>
        <p:xfrm>
          <a:off x="1456572" y="1890344"/>
          <a:ext cx="10384446" cy="4480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603">
                  <a:extLst>
                    <a:ext uri="{9D8B030D-6E8A-4147-A177-3AD203B41FA5}">
                      <a16:colId xmlns:a16="http://schemas.microsoft.com/office/drawing/2014/main" val="2184279909"/>
                    </a:ext>
                  </a:extLst>
                </a:gridCol>
                <a:gridCol w="482807">
                  <a:extLst>
                    <a:ext uri="{9D8B030D-6E8A-4147-A177-3AD203B41FA5}">
                      <a16:colId xmlns:a16="http://schemas.microsoft.com/office/drawing/2014/main" val="3114997248"/>
                    </a:ext>
                  </a:extLst>
                </a:gridCol>
                <a:gridCol w="689916">
                  <a:extLst>
                    <a:ext uri="{9D8B030D-6E8A-4147-A177-3AD203B41FA5}">
                      <a16:colId xmlns:a16="http://schemas.microsoft.com/office/drawing/2014/main" val="782652219"/>
                    </a:ext>
                  </a:extLst>
                </a:gridCol>
                <a:gridCol w="811427">
                  <a:extLst>
                    <a:ext uri="{9D8B030D-6E8A-4147-A177-3AD203B41FA5}">
                      <a16:colId xmlns:a16="http://schemas.microsoft.com/office/drawing/2014/main" val="3806296240"/>
                    </a:ext>
                  </a:extLst>
                </a:gridCol>
                <a:gridCol w="1734774">
                  <a:extLst>
                    <a:ext uri="{9D8B030D-6E8A-4147-A177-3AD203B41FA5}">
                      <a16:colId xmlns:a16="http://schemas.microsoft.com/office/drawing/2014/main" val="3591106338"/>
                    </a:ext>
                  </a:extLst>
                </a:gridCol>
                <a:gridCol w="2760438">
                  <a:extLst>
                    <a:ext uri="{9D8B030D-6E8A-4147-A177-3AD203B41FA5}">
                      <a16:colId xmlns:a16="http://schemas.microsoft.com/office/drawing/2014/main" val="1472104803"/>
                    </a:ext>
                  </a:extLst>
                </a:gridCol>
                <a:gridCol w="1153827">
                  <a:extLst>
                    <a:ext uri="{9D8B030D-6E8A-4147-A177-3AD203B41FA5}">
                      <a16:colId xmlns:a16="http://schemas.microsoft.com/office/drawing/2014/main" val="2575533956"/>
                    </a:ext>
                  </a:extLst>
                </a:gridCol>
                <a:gridCol w="1153827">
                  <a:extLst>
                    <a:ext uri="{9D8B030D-6E8A-4147-A177-3AD203B41FA5}">
                      <a16:colId xmlns:a16="http://schemas.microsoft.com/office/drawing/2014/main" val="4289091210"/>
                    </a:ext>
                  </a:extLst>
                </a:gridCol>
                <a:gridCol w="1153827">
                  <a:extLst>
                    <a:ext uri="{9D8B030D-6E8A-4147-A177-3AD203B41FA5}">
                      <a16:colId xmlns:a16="http://schemas.microsoft.com/office/drawing/2014/main" val="2011174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序號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兼任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職稱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姓名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最高學歷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專長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開課名稱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TW" altLang="en-US" sz="14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擬於本申請案開授之課程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TW" altLang="en-US" sz="14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備註</a:t>
                      </a: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842393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王焰增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國立中山大學化學系博士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電腦輔助藥物設計、生物巨分子結構學。生物資訊、物理化學、分子動力學、量子力學、生物化學、生物巨分子結構學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生物分子模擬、進階生醫與智財實務特論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高級生醫與智財實務特論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醫學院學士後醫學系主聘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358923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2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副教授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林文瑋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國立中山大學生物醫學研究所博士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分子</a:t>
                      </a:r>
                      <a:r>
                        <a:rPr lang="en-US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)</a:t>
                      </a: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免疫學、蛋白質體學、分子細胞生物學、實驗診斷學蛋白質藥物開發、抗體基因工程、腫瘤生物學、臨床檢測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如何創業、進階生技新藥暨價創特論、生物醫學期刊特論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高級生技新藥暨價創特論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醫學院學士後醫學系主聘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670735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3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蔡明儒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高雄醫學大學醫學研究所博士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資料庫分析、重症醫學臨床研究、機器學習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重症呼吸治療學、睡眠醫學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HK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協同</a:t>
                      </a:r>
                      <a:r>
                        <a:rPr lang="zh-TW" sz="1400" kern="10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高級醫電專論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醫學院醫學系主聘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344968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4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邱怡文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高雄醫學院醫學系學士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腎臟病、糖尿病、高血壓、血液透析及腹膜透析治療、血管鈣化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內科學概論、內科學實習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HK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協同</a:t>
                      </a: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高級生醫訊號與影像處理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醫學院醫學系主聘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124034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5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副教授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吳秉勳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瑞典烏普薩拉大學醫學院博士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流行病學、體學研究、腸道微菌、尿毒、生物資訊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醫師科學家研究專題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HK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協同高級基因體學</a:t>
                      </a: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(EMI)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醫學院醫學系主聘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573778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6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HK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郭藍遠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國立成功大學</a:t>
                      </a:r>
                      <a:r>
                        <a:rPr lang="zh-HK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</a:t>
                      </a: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工程博士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運動醫學、生物力學、物理治療、醫學工程運動生物力學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AI</a:t>
                      </a:r>
                      <a:r>
                        <a:rPr lang="zh-HK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於健康褔祉應用</a:t>
                      </a: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、運動醫學特論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高級醫電專論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醫學院</a:t>
                      </a:r>
                      <a:r>
                        <a:rPr lang="zh-HK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運動學系主</a:t>
                      </a:r>
                      <a:r>
                        <a:rPr lang="zh-TW" sz="14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聘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945919849"/>
                  </a:ext>
                </a:extLst>
              </a:tr>
            </a:tbl>
          </a:graphicData>
        </a:graphic>
      </p:graphicFrame>
      <p:sp>
        <p:nvSpPr>
          <p:cNvPr id="4" name="標題 1">
            <a:extLst>
              <a:ext uri="{FF2B5EF4-FFF2-40B4-BE49-F238E27FC236}">
                <a16:creationId xmlns:a16="http://schemas.microsoft.com/office/drawing/2014/main" id="{4CD239FA-9470-74E1-C4AB-2BB69E3B4D8C}"/>
              </a:ext>
            </a:extLst>
          </p:cNvPr>
          <p:cNvSpPr txBox="1">
            <a:spLocks/>
          </p:cNvSpPr>
          <p:nvPr/>
        </p:nvSpPr>
        <p:spPr>
          <a:xfrm>
            <a:off x="2769290" y="217715"/>
            <a:ext cx="3705401" cy="64126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b="1"/>
              <a:t>師資結構規劃</a:t>
            </a:r>
            <a:endParaRPr lang="zh-TW" altLang="en-US" b="1" dirty="0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6A430510-943F-14AF-6575-C42F7171DB2B}"/>
              </a:ext>
            </a:extLst>
          </p:cNvPr>
          <p:cNvSpPr txBox="1">
            <a:spLocks/>
          </p:cNvSpPr>
          <p:nvPr/>
        </p:nvSpPr>
        <p:spPr>
          <a:xfrm>
            <a:off x="1456573" y="1002368"/>
            <a:ext cx="10384445" cy="80795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x-none" altLang="zh-TW" dirty="0"/>
              <a:t>支援專任師資名冊表</a:t>
            </a:r>
            <a:r>
              <a:rPr lang="zh-TW" altLang="en-US" dirty="0"/>
              <a:t>，現有專任師資</a:t>
            </a:r>
            <a:r>
              <a:rPr lang="en-US" altLang="zh-TW" dirty="0"/>
              <a:t>17</a:t>
            </a:r>
            <a:r>
              <a:rPr lang="zh-TW" altLang="en-US" dirty="0"/>
              <a:t>員，其中副教授以上者</a:t>
            </a:r>
            <a:r>
              <a:rPr lang="en-US" altLang="zh-TW" dirty="0"/>
              <a:t>16</a:t>
            </a:r>
            <a:r>
              <a:rPr lang="zh-TW" altLang="en-US" dirty="0"/>
              <a:t>員，助理教授以上者</a:t>
            </a:r>
            <a:r>
              <a:rPr lang="en-US" altLang="zh-TW" dirty="0"/>
              <a:t>17</a:t>
            </a:r>
            <a:r>
              <a:rPr lang="zh-TW" altLang="en-US" dirty="0"/>
              <a:t>員</a:t>
            </a:r>
          </a:p>
        </p:txBody>
      </p:sp>
    </p:spTree>
    <p:extLst>
      <p:ext uri="{BB962C8B-B14F-4D97-AF65-F5344CB8AC3E}">
        <p14:creationId xmlns:p14="http://schemas.microsoft.com/office/powerpoint/2010/main" val="77311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42F6D-E43F-4277-5D34-3A07DF4709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A9F07ECD-C236-246F-7008-56E0A50608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5162872"/>
              </p:ext>
            </p:extLst>
          </p:nvPr>
        </p:nvGraphicFramePr>
        <p:xfrm>
          <a:off x="1456572" y="1511653"/>
          <a:ext cx="10384446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603">
                  <a:extLst>
                    <a:ext uri="{9D8B030D-6E8A-4147-A177-3AD203B41FA5}">
                      <a16:colId xmlns:a16="http://schemas.microsoft.com/office/drawing/2014/main" val="2184279909"/>
                    </a:ext>
                  </a:extLst>
                </a:gridCol>
                <a:gridCol w="482807">
                  <a:extLst>
                    <a:ext uri="{9D8B030D-6E8A-4147-A177-3AD203B41FA5}">
                      <a16:colId xmlns:a16="http://schemas.microsoft.com/office/drawing/2014/main" val="3114997248"/>
                    </a:ext>
                  </a:extLst>
                </a:gridCol>
                <a:gridCol w="766618">
                  <a:extLst>
                    <a:ext uri="{9D8B030D-6E8A-4147-A177-3AD203B41FA5}">
                      <a16:colId xmlns:a16="http://schemas.microsoft.com/office/drawing/2014/main" val="782652219"/>
                    </a:ext>
                  </a:extLst>
                </a:gridCol>
                <a:gridCol w="734725">
                  <a:extLst>
                    <a:ext uri="{9D8B030D-6E8A-4147-A177-3AD203B41FA5}">
                      <a16:colId xmlns:a16="http://schemas.microsoft.com/office/drawing/2014/main" val="3806296240"/>
                    </a:ext>
                  </a:extLst>
                </a:gridCol>
                <a:gridCol w="1734774">
                  <a:extLst>
                    <a:ext uri="{9D8B030D-6E8A-4147-A177-3AD203B41FA5}">
                      <a16:colId xmlns:a16="http://schemas.microsoft.com/office/drawing/2014/main" val="3591106338"/>
                    </a:ext>
                  </a:extLst>
                </a:gridCol>
                <a:gridCol w="2444246">
                  <a:extLst>
                    <a:ext uri="{9D8B030D-6E8A-4147-A177-3AD203B41FA5}">
                      <a16:colId xmlns:a16="http://schemas.microsoft.com/office/drawing/2014/main" val="1472104803"/>
                    </a:ext>
                  </a:extLst>
                </a:gridCol>
                <a:gridCol w="1470019">
                  <a:extLst>
                    <a:ext uri="{9D8B030D-6E8A-4147-A177-3AD203B41FA5}">
                      <a16:colId xmlns:a16="http://schemas.microsoft.com/office/drawing/2014/main" val="2575533956"/>
                    </a:ext>
                  </a:extLst>
                </a:gridCol>
                <a:gridCol w="1153827">
                  <a:extLst>
                    <a:ext uri="{9D8B030D-6E8A-4147-A177-3AD203B41FA5}">
                      <a16:colId xmlns:a16="http://schemas.microsoft.com/office/drawing/2014/main" val="4289091210"/>
                    </a:ext>
                  </a:extLst>
                </a:gridCol>
                <a:gridCol w="1153827">
                  <a:extLst>
                    <a:ext uri="{9D8B030D-6E8A-4147-A177-3AD203B41FA5}">
                      <a16:colId xmlns:a16="http://schemas.microsoft.com/office/drawing/2014/main" val="2011174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序號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兼任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職稱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姓名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最高學歷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專長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開課名稱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TW" altLang="en-US" sz="14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擬於本申請案開授之課程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TW" altLang="en-US" sz="14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備註</a:t>
                      </a: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842393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7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鮑永誠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元智大學工業工程與管理研究所</a:t>
                      </a: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OR</a:t>
                      </a: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組博士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工業與資訊管理</a:t>
                      </a: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,</a:t>
                      </a: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演算法</a:t>
                      </a: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,</a:t>
                      </a: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軟體與系統工程</a:t>
                      </a: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,</a:t>
                      </a: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機率統計學</a:t>
                      </a: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,</a:t>
                      </a: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管理科學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微積分、資料探勘、機器學習原理、決策分析特論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</a:t>
                      </a:r>
                      <a:r>
                        <a:rPr lang="zh-HK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生成式</a:t>
                      </a: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人工智慧特論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健康科學院醫務管理暨醫療資訊學系主聘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358923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8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何文獻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Times New Roman" panose="02020603050405020304" pitchFamily="18" charset="0"/>
                        </a:rPr>
                        <a:t>國立高雄第一科技大學工程科技研究所博士</a:t>
                      </a:r>
                      <a:endParaRPr lang="zh-TW" sz="1400" kern="100">
                        <a:effectLst/>
                        <a:latin typeface="Calibri" panose="020F0502020204030204" pitchFamily="34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醫學資訊、資料探勘、最佳化方法論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大數據分析、高階人工智慧特論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高級人工智慧特論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健康科學院醫務管理暨醫療資訊學系主聘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670735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9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魏春旺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國立中山大學資訊管理學系博士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資料庫、物聯網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資料庫原理、生醫感測程式設計、智慧物聯網特論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高級智慧醫療物聯網特論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健康科學院醫務管理暨醫療資訊學系主聘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344968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10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翁世峰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美國杜蘭大學生物統計所博士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統計分析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機率與統計、生物統計學、進階生物統計學特論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高級生物統計學特論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健康科學院醫務管理暨醫療資訊學系主聘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124034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11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副教授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蔡維中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高雄醫學大學職業安全衛生研究所碩士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心血管疾病、電生理研究與心律不整、基因體分析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心臟血管系統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智慧醫療在心血管健康之臨床應用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醫學院學士後醫學系主聘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573778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12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助理教授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鄭成偉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國立陽明大學生物醫學資訊研究所博士</a:t>
                      </a: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(</a:t>
                      </a: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中研院</a:t>
                      </a: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TIGP)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生物資訊、人工智慧、計算化學、醣分子科學、計算體學、結構生物學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人工智慧與深度學習、機器學習原理、資訊檢索特論、醫療人工智慧應用概論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高階生物醫學資訊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</a:t>
                      </a: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人工智慧健康產業應用碩士學位學程</a:t>
                      </a:r>
                      <a:r>
                        <a:rPr lang="zh-TW" sz="1400" kern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主聘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945919849"/>
                  </a:ext>
                </a:extLst>
              </a:tr>
            </a:tbl>
          </a:graphicData>
        </a:graphic>
      </p:graphicFrame>
      <p:sp>
        <p:nvSpPr>
          <p:cNvPr id="4" name="標題 1">
            <a:extLst>
              <a:ext uri="{FF2B5EF4-FFF2-40B4-BE49-F238E27FC236}">
                <a16:creationId xmlns:a16="http://schemas.microsoft.com/office/drawing/2014/main" id="{8D363346-4616-512E-F364-858BE5AAF6BC}"/>
              </a:ext>
            </a:extLst>
          </p:cNvPr>
          <p:cNvSpPr txBox="1">
            <a:spLocks/>
          </p:cNvSpPr>
          <p:nvPr/>
        </p:nvSpPr>
        <p:spPr>
          <a:xfrm>
            <a:off x="2769290" y="217715"/>
            <a:ext cx="3705401" cy="64126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b="1"/>
              <a:t>師資結構規劃</a:t>
            </a:r>
            <a:endParaRPr lang="zh-TW" altLang="en-US" b="1" dirty="0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A12BC99C-BC83-15A4-7D69-D6CFA0607F5B}"/>
              </a:ext>
            </a:extLst>
          </p:cNvPr>
          <p:cNvSpPr txBox="1">
            <a:spLocks/>
          </p:cNvSpPr>
          <p:nvPr/>
        </p:nvSpPr>
        <p:spPr>
          <a:xfrm>
            <a:off x="1456572" y="1002368"/>
            <a:ext cx="11462993" cy="5092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x-none" altLang="zh-TW" dirty="0"/>
              <a:t>支援專任師資名冊表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633416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76F52-61FE-F8F4-0C4B-FB7D61E4D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內容版面配置區 6">
            <a:extLst>
              <a:ext uri="{FF2B5EF4-FFF2-40B4-BE49-F238E27FC236}">
                <a16:creationId xmlns:a16="http://schemas.microsoft.com/office/drawing/2014/main" id="{504BCFC3-FC8E-5039-7704-AC3211066F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4667570"/>
              </p:ext>
            </p:extLst>
          </p:nvPr>
        </p:nvGraphicFramePr>
        <p:xfrm>
          <a:off x="1456572" y="1511653"/>
          <a:ext cx="10384446" cy="533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3603">
                  <a:extLst>
                    <a:ext uri="{9D8B030D-6E8A-4147-A177-3AD203B41FA5}">
                      <a16:colId xmlns:a16="http://schemas.microsoft.com/office/drawing/2014/main" val="2184279909"/>
                    </a:ext>
                  </a:extLst>
                </a:gridCol>
                <a:gridCol w="482807">
                  <a:extLst>
                    <a:ext uri="{9D8B030D-6E8A-4147-A177-3AD203B41FA5}">
                      <a16:colId xmlns:a16="http://schemas.microsoft.com/office/drawing/2014/main" val="3114997248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782652219"/>
                    </a:ext>
                  </a:extLst>
                </a:gridCol>
                <a:gridCol w="688543">
                  <a:extLst>
                    <a:ext uri="{9D8B030D-6E8A-4147-A177-3AD203B41FA5}">
                      <a16:colId xmlns:a16="http://schemas.microsoft.com/office/drawing/2014/main" val="3806296240"/>
                    </a:ext>
                  </a:extLst>
                </a:gridCol>
                <a:gridCol w="1734774">
                  <a:extLst>
                    <a:ext uri="{9D8B030D-6E8A-4147-A177-3AD203B41FA5}">
                      <a16:colId xmlns:a16="http://schemas.microsoft.com/office/drawing/2014/main" val="3591106338"/>
                    </a:ext>
                  </a:extLst>
                </a:gridCol>
                <a:gridCol w="2628974">
                  <a:extLst>
                    <a:ext uri="{9D8B030D-6E8A-4147-A177-3AD203B41FA5}">
                      <a16:colId xmlns:a16="http://schemas.microsoft.com/office/drawing/2014/main" val="1472104803"/>
                    </a:ext>
                  </a:extLst>
                </a:gridCol>
                <a:gridCol w="1285291">
                  <a:extLst>
                    <a:ext uri="{9D8B030D-6E8A-4147-A177-3AD203B41FA5}">
                      <a16:colId xmlns:a16="http://schemas.microsoft.com/office/drawing/2014/main" val="2575533956"/>
                    </a:ext>
                  </a:extLst>
                </a:gridCol>
                <a:gridCol w="1153827">
                  <a:extLst>
                    <a:ext uri="{9D8B030D-6E8A-4147-A177-3AD203B41FA5}">
                      <a16:colId xmlns:a16="http://schemas.microsoft.com/office/drawing/2014/main" val="4289091210"/>
                    </a:ext>
                  </a:extLst>
                </a:gridCol>
                <a:gridCol w="1153827">
                  <a:extLst>
                    <a:ext uri="{9D8B030D-6E8A-4147-A177-3AD203B41FA5}">
                      <a16:colId xmlns:a16="http://schemas.microsoft.com/office/drawing/2014/main" val="20111740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序號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</a:t>
                      </a: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兼任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職稱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姓名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最高學歷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專長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開課名稱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TW" altLang="en-US" sz="14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擬於本申請案開授之課程</a:t>
                      </a: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buNone/>
                      </a:pPr>
                      <a:r>
                        <a:rPr lang="zh-TW" altLang="en-US" sz="1400" b="1" kern="0" dirty="0">
                          <a:solidFill>
                            <a:schemeClr val="lt1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備註</a:t>
                      </a: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842393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13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副教授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梁富文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美國德州大學生物統計所博士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生物統計、健康資料庫、視覺化分析、流行病學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SAS</a:t>
                      </a: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統計軟體程式設計與實務應用、高級生物統計學特論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高級生物統計學特論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健康科學院公共衛生學系主聘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358923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14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周銘鐘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國立台灣大學電機工程博士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醫學影像處理及分析技術、人工智慧應用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醫學影像處理暨儲傳系統、心血管造影技術實習、磁振學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高級生醫訊號與影像處理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健康科學院醫學影像暨放射科學系主聘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16707351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15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柯良胤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高雄醫學大學醫學研究所博士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免疫學、病毒學、分子</a:t>
                      </a: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/</a:t>
                      </a: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脂質診斷、精準醫療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生技醫藥科技、分子生物學、脂質學特論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高級脂質學特論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健康科學院醫學檢驗生物技術學系主聘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33449682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16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莊智弘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國立成功大學基礎醫學研究所博士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蛋白質藥物開發、分子免疫學、功能性分子造影、抗體基因工程、腫瘤生物學、電腦分子模擬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精準醫學藥物研發、生技產業的研發、生物技術的研究應用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生物技術的研究應用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健康科學院醫學檢驗生物技術學系主聘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124034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17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專任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副教授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蘇詠超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美國堪薩斯大學生態學與演化生物學博士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演化基因體學、基因體生態學、社會行為學、生物地理學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系統基因體學特論、演化生物學特論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HK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協同高級基因體學</a:t>
                      </a:r>
                      <a:r>
                        <a:rPr lang="en-US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(EMI)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生命科學院生物醫學暨環境生物學系主聘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573778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18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HK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兼任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助理教授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HK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邱毓賢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國立成功大學資訊工程博士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醫療資訊、自然語言處理、醫療儀器與系統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HK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生醫訊號與</a:t>
                      </a:r>
                      <a:r>
                        <a:rPr lang="zh-TW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影像處理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TW" sz="1400" kern="10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高級</a:t>
                      </a:r>
                      <a:r>
                        <a:rPr lang="zh-HK" sz="1400" kern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數據科學</a:t>
                      </a:r>
                      <a:endParaRPr lang="zh-TW" sz="1400" kern="1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zh-TW" sz="14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健康科學院醫務管理暨醫療資訊學系</a:t>
                      </a:r>
                      <a:r>
                        <a:rPr lang="zh-TW" altLang="en-US" sz="14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兼任</a:t>
                      </a:r>
                      <a:r>
                        <a:rPr lang="en-US" altLang="zh-TW" sz="1400" kern="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/</a:t>
                      </a:r>
                      <a:endParaRPr lang="zh-TW" alt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  <a:p>
                      <a:pPr>
                        <a:buNone/>
                      </a:pPr>
                      <a:r>
                        <a:rPr lang="en-US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AI</a:t>
                      </a:r>
                      <a:r>
                        <a:rPr lang="zh-TW" sz="1400" kern="0" dirty="0">
                          <a:effectLst/>
                          <a:latin typeface="Times New Roman" panose="02020603050405020304" pitchFamily="18" charset="0"/>
                          <a:ea typeface="標楷體" panose="03000509000000000000" pitchFamily="65" charset="-120"/>
                          <a:cs typeface="Arial" panose="020B0604020202020204" pitchFamily="34" charset="0"/>
                        </a:rPr>
                        <a:t>生醫中心特聘顧問</a:t>
                      </a:r>
                      <a:endParaRPr lang="zh-TW" sz="1400" kern="1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  <a:cs typeface="Arial" panose="020B0604020202020204" pitchFamily="34" charset="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2945919849"/>
                  </a:ext>
                </a:extLst>
              </a:tr>
            </a:tbl>
          </a:graphicData>
        </a:graphic>
      </p:graphicFrame>
      <p:sp>
        <p:nvSpPr>
          <p:cNvPr id="4" name="標題 1">
            <a:extLst>
              <a:ext uri="{FF2B5EF4-FFF2-40B4-BE49-F238E27FC236}">
                <a16:creationId xmlns:a16="http://schemas.microsoft.com/office/drawing/2014/main" id="{3394475E-F3D2-4431-1634-13DA7DB1FC79}"/>
              </a:ext>
            </a:extLst>
          </p:cNvPr>
          <p:cNvSpPr txBox="1">
            <a:spLocks/>
          </p:cNvSpPr>
          <p:nvPr/>
        </p:nvSpPr>
        <p:spPr>
          <a:xfrm>
            <a:off x="2769290" y="217715"/>
            <a:ext cx="3705401" cy="64126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b="1"/>
              <a:t>師資結構規劃</a:t>
            </a:r>
            <a:endParaRPr lang="zh-TW" altLang="en-US" b="1" dirty="0"/>
          </a:p>
        </p:txBody>
      </p:sp>
      <p:sp>
        <p:nvSpPr>
          <p:cNvPr id="5" name="內容版面配置區 2">
            <a:extLst>
              <a:ext uri="{FF2B5EF4-FFF2-40B4-BE49-F238E27FC236}">
                <a16:creationId xmlns:a16="http://schemas.microsoft.com/office/drawing/2014/main" id="{77971D8A-CDD6-4F3B-D965-37BFBB1A5D67}"/>
              </a:ext>
            </a:extLst>
          </p:cNvPr>
          <p:cNvSpPr txBox="1">
            <a:spLocks/>
          </p:cNvSpPr>
          <p:nvPr/>
        </p:nvSpPr>
        <p:spPr>
          <a:xfrm>
            <a:off x="1456572" y="1002368"/>
            <a:ext cx="11462993" cy="5092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x-none" altLang="zh-TW" dirty="0"/>
              <a:t>支援專任師資名冊表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98847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769FB-903C-C034-BA49-C8CD58FF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1526DB20-9318-CC8F-1750-285B5D2D5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0782" y="1058224"/>
            <a:ext cx="9792164" cy="475012"/>
          </a:xfrm>
        </p:spPr>
        <p:txBody>
          <a:bodyPr/>
          <a:lstStyle/>
          <a:p>
            <a:pPr marL="228600" indent="-2286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lt"/>
                <a:ea typeface="+mn-ea"/>
                <a:cs typeface="+mn-cs"/>
              </a:rPr>
              <a:t>擬增聘專任師資</a:t>
            </a:r>
            <a:r>
              <a:rPr lang="en-US" altLang="zh-TW" sz="2800" dirty="0">
                <a:latin typeface="+mn-lt"/>
                <a:ea typeface="+mn-ea"/>
                <a:cs typeface="+mn-cs"/>
              </a:rPr>
              <a:t>2</a:t>
            </a:r>
            <a:r>
              <a:rPr lang="zh-TW" altLang="en-US" sz="2800" dirty="0">
                <a:latin typeface="+mn-lt"/>
                <a:ea typeface="+mn-ea"/>
                <a:cs typeface="+mn-cs"/>
              </a:rPr>
              <a:t>員（公開招聘助理教授</a:t>
            </a:r>
            <a:r>
              <a:rPr lang="en-US" altLang="zh-TW" sz="2800" dirty="0">
                <a:latin typeface="+mn-lt"/>
                <a:ea typeface="+mn-ea"/>
                <a:cs typeface="+mn-cs"/>
              </a:rPr>
              <a:t>2</a:t>
            </a:r>
            <a:r>
              <a:rPr lang="zh-TW" altLang="en-US" sz="2800" dirty="0">
                <a:latin typeface="+mn-lt"/>
                <a:ea typeface="+mn-ea"/>
                <a:cs typeface="+mn-cs"/>
              </a:rPr>
              <a:t>員）</a:t>
            </a:r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7A2CBC35-8A66-E358-2378-FA838ABF3A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8267" y="1725369"/>
            <a:ext cx="10538743" cy="3407262"/>
          </a:xfrm>
          <a:prstGeom prst="rect">
            <a:avLst/>
          </a:prstGeom>
        </p:spPr>
      </p:pic>
      <p:sp>
        <p:nvSpPr>
          <p:cNvPr id="8" name="標題 1">
            <a:extLst>
              <a:ext uri="{FF2B5EF4-FFF2-40B4-BE49-F238E27FC236}">
                <a16:creationId xmlns:a16="http://schemas.microsoft.com/office/drawing/2014/main" id="{92EDEC3F-1A33-129C-20DF-6C5DCC147DA6}"/>
              </a:ext>
            </a:extLst>
          </p:cNvPr>
          <p:cNvSpPr txBox="1">
            <a:spLocks/>
          </p:cNvSpPr>
          <p:nvPr/>
        </p:nvSpPr>
        <p:spPr>
          <a:xfrm>
            <a:off x="2769290" y="217715"/>
            <a:ext cx="3705401" cy="64126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b="1"/>
              <a:t>師資結構規劃</a:t>
            </a:r>
            <a:endParaRPr lang="zh-TW" altLang="en-US" b="1" dirty="0"/>
          </a:p>
        </p:txBody>
      </p:sp>
    </p:spTree>
    <p:extLst>
      <p:ext uri="{BB962C8B-B14F-4D97-AF65-F5344CB8AC3E}">
        <p14:creationId xmlns:p14="http://schemas.microsoft.com/office/powerpoint/2010/main" val="3635594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訂KMU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1737</Words>
  <Application>Microsoft Office PowerPoint</Application>
  <PresentationFormat>寬螢幕</PresentationFormat>
  <Paragraphs>283</Paragraphs>
  <Slides>19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19</vt:i4>
      </vt:variant>
    </vt:vector>
  </HeadingPairs>
  <TitlesOfParts>
    <vt:vector size="24" baseType="lpstr">
      <vt:lpstr>微軟正黑體</vt:lpstr>
      <vt:lpstr>Arial</vt:lpstr>
      <vt:lpstr>Calibri</vt:lpstr>
      <vt:lpstr>Times New Roman</vt:lpstr>
      <vt:lpstr>Office 佈景主題</vt:lpstr>
      <vt:lpstr>116學年度 增設案 健康科學院 智慧生醫與精準健康博士學位學程 授予學位名稱：理學博士 (Doctor of Philosophy)</vt:lpstr>
      <vt:lpstr>博士學位學程增設申請程序</vt:lpstr>
      <vt:lpstr>外審結果</vt:lpstr>
      <vt:lpstr>發展重點與方向</vt:lpstr>
      <vt:lpstr>師資結構規劃</vt:lpstr>
      <vt:lpstr>PowerPoint 簡報</vt:lpstr>
      <vt:lpstr>PowerPoint 簡報</vt:lpstr>
      <vt:lpstr>PowerPoint 簡報</vt:lpstr>
      <vt:lpstr>擬增聘專任師資2員（公開招聘助理教授2員）</vt:lpstr>
      <vt:lpstr>設立博士班的理由</vt:lpstr>
      <vt:lpstr>與世界學術潮流之趨勢</vt:lpstr>
      <vt:lpstr>與國家社會人力需求評估</vt:lpstr>
      <vt:lpstr>與學校整體發展之評估</vt:lpstr>
      <vt:lpstr>現有之相關領域館藏統計</vt:lpstr>
      <vt:lpstr>已有或擬增購之設備儀器</vt:lpstr>
      <vt:lpstr>空間規劃</vt:lpstr>
      <vt:lpstr>與學校整體發展之評估</vt:lpstr>
      <vt:lpstr>其他具設立優勢條件之說明</vt:lpstr>
      <vt:lpstr>謝謝指教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琮駿 黃</dc:creator>
  <cp:lastModifiedBy>鄭成偉</cp:lastModifiedBy>
  <cp:revision>30</cp:revision>
  <dcterms:created xsi:type="dcterms:W3CDTF">2024-07-11T07:13:00Z</dcterms:created>
  <dcterms:modified xsi:type="dcterms:W3CDTF">2025-09-28T18:06:09Z</dcterms:modified>
</cp:coreProperties>
</file>